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20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CE8AA61-34FC-4612-8B5C-E3A2E38B2F86}" type="datetimeFigureOut">
              <a:rPr lang="en-GB" smtClean="0"/>
              <a:t>07/07/2020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C3EEBF-0FC8-49F3-B816-FA5060AB8F7B}" type="slidenum">
              <a:rPr lang="en-GB" smtClean="0"/>
              <a:t>‹#›</a:t>
            </a:fld>
            <a:endParaRPr lang="en-GB"/>
          </a:p>
        </p:txBody>
      </p:sp>
    </p:spTree>
    <p:extLst>
      <p:ext uri="{BB962C8B-B14F-4D97-AF65-F5344CB8AC3E}">
        <p14:creationId xmlns:p14="http://schemas.microsoft.com/office/powerpoint/2010/main" val="879283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CE8AA61-34FC-4612-8B5C-E3A2E38B2F86}" type="datetimeFigureOut">
              <a:rPr lang="en-GB" smtClean="0"/>
              <a:t>07/07/2020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C3EEBF-0FC8-49F3-B816-FA5060AB8F7B}" type="slidenum">
              <a:rPr lang="en-GB" smtClean="0"/>
              <a:t>‹#›</a:t>
            </a:fld>
            <a:endParaRPr lang="en-GB"/>
          </a:p>
        </p:txBody>
      </p:sp>
    </p:spTree>
    <p:extLst>
      <p:ext uri="{BB962C8B-B14F-4D97-AF65-F5344CB8AC3E}">
        <p14:creationId xmlns:p14="http://schemas.microsoft.com/office/powerpoint/2010/main" val="2570529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CE8AA61-34FC-4612-8B5C-E3A2E38B2F86}" type="datetimeFigureOut">
              <a:rPr lang="en-GB" smtClean="0"/>
              <a:t>07/07/2020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C3EEBF-0FC8-49F3-B816-FA5060AB8F7B}" type="slidenum">
              <a:rPr lang="en-GB" smtClean="0"/>
              <a:t>‹#›</a:t>
            </a:fld>
            <a:endParaRPr lang="en-GB"/>
          </a:p>
        </p:txBody>
      </p:sp>
    </p:spTree>
    <p:extLst>
      <p:ext uri="{BB962C8B-B14F-4D97-AF65-F5344CB8AC3E}">
        <p14:creationId xmlns:p14="http://schemas.microsoft.com/office/powerpoint/2010/main" val="3831190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CE8AA61-34FC-4612-8B5C-E3A2E38B2F86}" type="datetimeFigureOut">
              <a:rPr lang="en-GB" smtClean="0"/>
              <a:t>07/07/2020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C3EEBF-0FC8-49F3-B816-FA5060AB8F7B}" type="slidenum">
              <a:rPr lang="en-GB" smtClean="0"/>
              <a:t>‹#›</a:t>
            </a:fld>
            <a:endParaRPr lang="en-GB"/>
          </a:p>
        </p:txBody>
      </p:sp>
    </p:spTree>
    <p:extLst>
      <p:ext uri="{BB962C8B-B14F-4D97-AF65-F5344CB8AC3E}">
        <p14:creationId xmlns:p14="http://schemas.microsoft.com/office/powerpoint/2010/main" val="778831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E8AA61-34FC-4612-8B5C-E3A2E38B2F86}" type="datetimeFigureOut">
              <a:rPr lang="en-GB" smtClean="0"/>
              <a:t>07/07/2020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C3EEBF-0FC8-49F3-B816-FA5060AB8F7B}" type="slidenum">
              <a:rPr lang="en-GB" smtClean="0"/>
              <a:t>‹#›</a:t>
            </a:fld>
            <a:endParaRPr lang="en-GB"/>
          </a:p>
        </p:txBody>
      </p:sp>
    </p:spTree>
    <p:extLst>
      <p:ext uri="{BB962C8B-B14F-4D97-AF65-F5344CB8AC3E}">
        <p14:creationId xmlns:p14="http://schemas.microsoft.com/office/powerpoint/2010/main" val="1335840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CE8AA61-34FC-4612-8B5C-E3A2E38B2F86}" type="datetimeFigureOut">
              <a:rPr lang="en-GB" smtClean="0"/>
              <a:t>07/07/2020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C3EEBF-0FC8-49F3-B816-FA5060AB8F7B}" type="slidenum">
              <a:rPr lang="en-GB" smtClean="0"/>
              <a:t>‹#›</a:t>
            </a:fld>
            <a:endParaRPr lang="en-GB"/>
          </a:p>
        </p:txBody>
      </p:sp>
    </p:spTree>
    <p:extLst>
      <p:ext uri="{BB962C8B-B14F-4D97-AF65-F5344CB8AC3E}">
        <p14:creationId xmlns:p14="http://schemas.microsoft.com/office/powerpoint/2010/main" val="3972908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CE8AA61-34FC-4612-8B5C-E3A2E38B2F86}" type="datetimeFigureOut">
              <a:rPr lang="en-GB" smtClean="0"/>
              <a:t>07/07/2020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AC3EEBF-0FC8-49F3-B816-FA5060AB8F7B}" type="slidenum">
              <a:rPr lang="en-GB" smtClean="0"/>
              <a:t>‹#›</a:t>
            </a:fld>
            <a:endParaRPr lang="en-GB"/>
          </a:p>
        </p:txBody>
      </p:sp>
    </p:spTree>
    <p:extLst>
      <p:ext uri="{BB962C8B-B14F-4D97-AF65-F5344CB8AC3E}">
        <p14:creationId xmlns:p14="http://schemas.microsoft.com/office/powerpoint/2010/main" val="2593837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CE8AA61-34FC-4612-8B5C-E3A2E38B2F86}" type="datetimeFigureOut">
              <a:rPr lang="en-GB" smtClean="0"/>
              <a:t>07/07/2020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AC3EEBF-0FC8-49F3-B816-FA5060AB8F7B}" type="slidenum">
              <a:rPr lang="en-GB" smtClean="0"/>
              <a:t>‹#›</a:t>
            </a:fld>
            <a:endParaRPr lang="en-GB"/>
          </a:p>
        </p:txBody>
      </p:sp>
    </p:spTree>
    <p:extLst>
      <p:ext uri="{BB962C8B-B14F-4D97-AF65-F5344CB8AC3E}">
        <p14:creationId xmlns:p14="http://schemas.microsoft.com/office/powerpoint/2010/main" val="87527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E8AA61-34FC-4612-8B5C-E3A2E38B2F86}" type="datetimeFigureOut">
              <a:rPr lang="en-GB" smtClean="0"/>
              <a:t>07/07/2020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AC3EEBF-0FC8-49F3-B816-FA5060AB8F7B}" type="slidenum">
              <a:rPr lang="en-GB" smtClean="0"/>
              <a:t>‹#›</a:t>
            </a:fld>
            <a:endParaRPr lang="en-GB"/>
          </a:p>
        </p:txBody>
      </p:sp>
    </p:spTree>
    <p:extLst>
      <p:ext uri="{BB962C8B-B14F-4D97-AF65-F5344CB8AC3E}">
        <p14:creationId xmlns:p14="http://schemas.microsoft.com/office/powerpoint/2010/main" val="3505487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E8AA61-34FC-4612-8B5C-E3A2E38B2F86}" type="datetimeFigureOut">
              <a:rPr lang="en-GB" smtClean="0"/>
              <a:t>07/07/2020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C3EEBF-0FC8-49F3-B816-FA5060AB8F7B}" type="slidenum">
              <a:rPr lang="en-GB" smtClean="0"/>
              <a:t>‹#›</a:t>
            </a:fld>
            <a:endParaRPr lang="en-GB"/>
          </a:p>
        </p:txBody>
      </p:sp>
    </p:spTree>
    <p:extLst>
      <p:ext uri="{BB962C8B-B14F-4D97-AF65-F5344CB8AC3E}">
        <p14:creationId xmlns:p14="http://schemas.microsoft.com/office/powerpoint/2010/main" val="1706969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E8AA61-34FC-4612-8B5C-E3A2E38B2F86}" type="datetimeFigureOut">
              <a:rPr lang="en-GB" smtClean="0"/>
              <a:t>07/07/2020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C3EEBF-0FC8-49F3-B816-FA5060AB8F7B}" type="slidenum">
              <a:rPr lang="en-GB" smtClean="0"/>
              <a:t>‹#›</a:t>
            </a:fld>
            <a:endParaRPr lang="en-GB"/>
          </a:p>
        </p:txBody>
      </p:sp>
    </p:spTree>
    <p:extLst>
      <p:ext uri="{BB962C8B-B14F-4D97-AF65-F5344CB8AC3E}">
        <p14:creationId xmlns:p14="http://schemas.microsoft.com/office/powerpoint/2010/main" val="1853641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E8AA61-34FC-4612-8B5C-E3A2E38B2F86}" type="datetimeFigureOut">
              <a:rPr lang="en-GB" smtClean="0"/>
              <a:t>07/07/2020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3EEBF-0FC8-49F3-B816-FA5060AB8F7B}" type="slidenum">
              <a:rPr lang="en-GB" smtClean="0"/>
              <a:t>‹#›</a:t>
            </a:fld>
            <a:endParaRPr lang="en-GB"/>
          </a:p>
        </p:txBody>
      </p:sp>
    </p:spTree>
    <p:extLst>
      <p:ext uri="{BB962C8B-B14F-4D97-AF65-F5344CB8AC3E}">
        <p14:creationId xmlns:p14="http://schemas.microsoft.com/office/powerpoint/2010/main" val="1593103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lgConfetti">
          <a:fgClr>
            <a:srgbClr val="F0209C"/>
          </a:fgClr>
          <a:bgClr>
            <a:schemeClr val="bg1"/>
          </a:bgClr>
        </a:patt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9788" y="261258"/>
            <a:ext cx="7249853" cy="530225"/>
          </a:xfrm>
          <a:solidFill>
            <a:schemeClr val="bg1"/>
          </a:solidFill>
          <a:ln w="9525">
            <a:solidFill>
              <a:schemeClr val="tx1"/>
            </a:solidFill>
          </a:ln>
        </p:spPr>
        <p:txBody>
          <a:bodyPr>
            <a:normAutofit fontScale="90000"/>
          </a:bodyPr>
          <a:lstStyle/>
          <a:p>
            <a:pPr algn="ctr"/>
            <a:r>
              <a:rPr lang="en-GB" dirty="0">
                <a:ln w="6350">
                  <a:solidFill>
                    <a:schemeClr val="tx1"/>
                  </a:solidFill>
                </a:ln>
                <a:latin typeface="Arial" panose="020B0604020202020204" pitchFamily="34" charset="0"/>
                <a:cs typeface="Arial" panose="020B0604020202020204" pitchFamily="34" charset="0"/>
              </a:rPr>
              <a:t>Hello 5S!</a:t>
            </a:r>
          </a:p>
        </p:txBody>
      </p:sp>
      <p:sp>
        <p:nvSpPr>
          <p:cNvPr id="6" name="Text Placeholder 5"/>
          <p:cNvSpPr>
            <a:spLocks noGrp="1"/>
          </p:cNvSpPr>
          <p:nvPr>
            <p:ph type="body" sz="half" idx="2"/>
          </p:nvPr>
        </p:nvSpPr>
        <p:spPr>
          <a:xfrm>
            <a:off x="419910" y="952381"/>
            <a:ext cx="8089607" cy="5531546"/>
          </a:xfrm>
          <a:solidFill>
            <a:schemeClr val="bg1"/>
          </a:solidFill>
          <a:ln w="9525">
            <a:solidFill>
              <a:schemeClr val="tx1"/>
            </a:solidFill>
          </a:ln>
        </p:spPr>
        <p:txBody>
          <a:bodyPr>
            <a:noAutofit/>
          </a:bodyPr>
          <a:lstStyle/>
          <a:p>
            <a:pPr algn="just">
              <a:lnSpc>
                <a:spcPct val="100000"/>
              </a:lnSpc>
              <a:spcBef>
                <a:spcPts val="0"/>
              </a:spcBef>
            </a:pPr>
            <a:r>
              <a:rPr lang="en-GB" sz="1440" dirty="0" smtClean="0">
                <a:latin typeface="Arial" panose="020B0604020202020204" pitchFamily="34" charset="0"/>
                <a:cs typeface="Arial" panose="020B0604020202020204" pitchFamily="34" charset="0"/>
              </a:rPr>
              <a:t>How </a:t>
            </a:r>
            <a:r>
              <a:rPr lang="en-GB" sz="1440" dirty="0">
                <a:latin typeface="Arial" panose="020B0604020202020204" pitchFamily="34" charset="0"/>
                <a:cs typeface="Arial" panose="020B0604020202020204" pitchFamily="34" charset="0"/>
              </a:rPr>
              <a:t>are you all? Very well, I hope!</a:t>
            </a:r>
          </a:p>
          <a:p>
            <a:pPr algn="just">
              <a:lnSpc>
                <a:spcPct val="100000"/>
              </a:lnSpc>
              <a:spcBef>
                <a:spcPts val="0"/>
              </a:spcBef>
            </a:pPr>
            <a:endParaRPr lang="en-GB" sz="800" dirty="0" smtClean="0">
              <a:latin typeface="Arial" panose="020B0604020202020204" pitchFamily="34" charset="0"/>
              <a:cs typeface="Arial" panose="020B0604020202020204" pitchFamily="34" charset="0"/>
            </a:endParaRPr>
          </a:p>
          <a:p>
            <a:pPr algn="just">
              <a:lnSpc>
                <a:spcPct val="100000"/>
              </a:lnSpc>
              <a:spcBef>
                <a:spcPts val="0"/>
              </a:spcBef>
            </a:pPr>
            <a:r>
              <a:rPr lang="en-GB" sz="1440" dirty="0" smtClean="0">
                <a:latin typeface="Arial" panose="020B0604020202020204" pitchFamily="34" charset="0"/>
                <a:cs typeface="Arial" panose="020B0604020202020204" pitchFamily="34" charset="0"/>
              </a:rPr>
              <a:t>We </a:t>
            </a:r>
            <a:r>
              <a:rPr lang="en-GB" sz="1440" dirty="0">
                <a:latin typeface="Arial" panose="020B0604020202020204" pitchFamily="34" charset="0"/>
                <a:cs typeface="Arial" panose="020B0604020202020204" pitchFamily="34" charset="0"/>
              </a:rPr>
              <a:t>haven’t </a:t>
            </a:r>
            <a:r>
              <a:rPr lang="en-GB" sz="1440" dirty="0" smtClean="0">
                <a:latin typeface="Arial" panose="020B0604020202020204" pitchFamily="34" charset="0"/>
                <a:cs typeface="Arial" panose="020B0604020202020204" pitchFamily="34" charset="0"/>
              </a:rPr>
              <a:t>been a class together for </a:t>
            </a:r>
            <a:r>
              <a:rPr lang="en-GB" sz="1440" dirty="0">
                <a:latin typeface="Arial" panose="020B0604020202020204" pitchFamily="34" charset="0"/>
                <a:cs typeface="Arial" panose="020B0604020202020204" pitchFamily="34" charset="0"/>
              </a:rPr>
              <a:t>almost 4 months – such a long time! </a:t>
            </a:r>
          </a:p>
          <a:p>
            <a:pPr algn="just">
              <a:lnSpc>
                <a:spcPct val="100000"/>
              </a:lnSpc>
              <a:spcBef>
                <a:spcPts val="0"/>
              </a:spcBef>
            </a:pPr>
            <a:r>
              <a:rPr lang="en-GB" sz="1440" dirty="0">
                <a:latin typeface="Arial" panose="020B0604020202020204" pitchFamily="34" charset="0"/>
                <a:cs typeface="Arial" panose="020B0604020202020204" pitchFamily="34" charset="0"/>
              </a:rPr>
              <a:t>It’s been wonderful to catch up with most of you on the telephone and to </a:t>
            </a:r>
            <a:r>
              <a:rPr lang="en-GB" sz="1440" dirty="0" smtClean="0">
                <a:latin typeface="Arial" panose="020B0604020202020204" pitchFamily="34" charset="0"/>
                <a:cs typeface="Arial" panose="020B0604020202020204" pitchFamily="34" charset="0"/>
              </a:rPr>
              <a:t>see </a:t>
            </a:r>
            <a:r>
              <a:rPr lang="en-GB" sz="1440" dirty="0">
                <a:latin typeface="Arial" panose="020B0604020202020204" pitchFamily="34" charset="0"/>
                <a:cs typeface="Arial" panose="020B0604020202020204" pitchFamily="34" charset="0"/>
              </a:rPr>
              <a:t>some of your lovely faces in school. I have enjoyed receiving and reading many letters that lots of you have posted to me – so, thank you very much! </a:t>
            </a:r>
            <a:endParaRPr lang="en-GB" sz="1440" dirty="0" smtClean="0">
              <a:latin typeface="Arial" panose="020B0604020202020204" pitchFamily="34" charset="0"/>
              <a:cs typeface="Arial" panose="020B0604020202020204" pitchFamily="34" charset="0"/>
            </a:endParaRPr>
          </a:p>
          <a:p>
            <a:pPr algn="just">
              <a:lnSpc>
                <a:spcPct val="100000"/>
              </a:lnSpc>
              <a:spcBef>
                <a:spcPts val="0"/>
              </a:spcBef>
            </a:pPr>
            <a:endParaRPr lang="en-GB" sz="800" dirty="0">
              <a:highlight>
                <a:srgbClr val="FFFF00"/>
              </a:highlight>
              <a:latin typeface="Arial" panose="020B0604020202020204" pitchFamily="34" charset="0"/>
              <a:cs typeface="Arial" panose="020B0604020202020204" pitchFamily="34" charset="0"/>
            </a:endParaRPr>
          </a:p>
          <a:p>
            <a:pPr algn="just">
              <a:lnSpc>
                <a:spcPct val="100000"/>
              </a:lnSpc>
              <a:spcBef>
                <a:spcPts val="0"/>
              </a:spcBef>
            </a:pPr>
            <a:r>
              <a:rPr lang="en-GB" sz="1440" dirty="0">
                <a:latin typeface="Arial" panose="020B0604020202020204" pitchFamily="34" charset="0"/>
                <a:cs typeface="Arial" panose="020B0604020202020204" pitchFamily="34" charset="0"/>
              </a:rPr>
              <a:t>I trust that you have been busy completing the Year 5 learning and I have loved seeing some of the things you have emailed </a:t>
            </a:r>
            <a:r>
              <a:rPr lang="en-GB" sz="1440" dirty="0" smtClean="0">
                <a:latin typeface="Arial" panose="020B0604020202020204" pitchFamily="34" charset="0"/>
                <a:cs typeface="Arial" panose="020B0604020202020204" pitchFamily="34" charset="0"/>
              </a:rPr>
              <a:t>in or completed in school. </a:t>
            </a:r>
            <a:r>
              <a:rPr lang="en-GB" sz="1440" dirty="0">
                <a:latin typeface="Arial" panose="020B0604020202020204" pitchFamily="34" charset="0"/>
                <a:cs typeface="Arial" panose="020B0604020202020204" pitchFamily="34" charset="0"/>
              </a:rPr>
              <a:t>Has your learning been added to the QI gallery on our website yet? As well as the </a:t>
            </a:r>
            <a:r>
              <a:rPr lang="en-GB" sz="1440" dirty="0" smtClean="0">
                <a:latin typeface="Arial" panose="020B0604020202020204" pitchFamily="34" charset="0"/>
                <a:cs typeface="Arial" panose="020B0604020202020204" pitchFamily="34" charset="0"/>
              </a:rPr>
              <a:t>learning </a:t>
            </a:r>
            <a:r>
              <a:rPr lang="en-GB" sz="1440" dirty="0">
                <a:latin typeface="Arial" panose="020B0604020202020204" pitchFamily="34" charset="0"/>
                <a:cs typeface="Arial" panose="020B0604020202020204" pitchFamily="34" charset="0"/>
              </a:rPr>
              <a:t>you’ve been completing, what else have you been doing in your spare time? Have you developed any new skills or hobbies?  What has been your favourite activity? How have you passed the time</a:t>
            </a:r>
            <a:r>
              <a:rPr lang="en-GB" sz="1440" dirty="0" smtClean="0">
                <a:latin typeface="Arial" panose="020B0604020202020204" pitchFamily="34" charset="0"/>
                <a:cs typeface="Arial" panose="020B0604020202020204" pitchFamily="34" charset="0"/>
              </a:rPr>
              <a:t>?</a:t>
            </a:r>
          </a:p>
          <a:p>
            <a:pPr algn="just">
              <a:lnSpc>
                <a:spcPct val="100000"/>
              </a:lnSpc>
              <a:spcBef>
                <a:spcPts val="0"/>
              </a:spcBef>
            </a:pPr>
            <a:endParaRPr lang="en-GB" sz="800" dirty="0">
              <a:latin typeface="Arial" panose="020B0604020202020204" pitchFamily="34" charset="0"/>
              <a:cs typeface="Arial" panose="020B0604020202020204" pitchFamily="34" charset="0"/>
            </a:endParaRPr>
          </a:p>
          <a:p>
            <a:pPr algn="just">
              <a:lnSpc>
                <a:spcPct val="100000"/>
              </a:lnSpc>
              <a:spcBef>
                <a:spcPts val="0"/>
              </a:spcBef>
            </a:pPr>
            <a:r>
              <a:rPr lang="en-GB" sz="1440" dirty="0">
                <a:latin typeface="Arial" panose="020B0604020202020204" pitchFamily="34" charset="0"/>
                <a:cs typeface="Arial" panose="020B0604020202020204" pitchFamily="34" charset="0"/>
              </a:rPr>
              <a:t>I have been on lots of walks and bike rides with my daughter and baking lots of cakes. I have also been in school teaching a group of 9 </a:t>
            </a:r>
            <a:r>
              <a:rPr lang="en-GB" sz="1440">
                <a:latin typeface="Arial" panose="020B0604020202020204" pitchFamily="34" charset="0"/>
                <a:cs typeface="Arial" panose="020B0604020202020204" pitchFamily="34" charset="0"/>
              </a:rPr>
              <a:t>foundation </a:t>
            </a:r>
            <a:r>
              <a:rPr lang="en-GB" sz="1440" smtClean="0">
                <a:latin typeface="Arial" panose="020B0604020202020204" pitchFamily="34" charset="0"/>
                <a:cs typeface="Arial" panose="020B0604020202020204" pitchFamily="34" charset="0"/>
              </a:rPr>
              <a:t>children - </a:t>
            </a:r>
            <a:r>
              <a:rPr lang="en-GB" sz="1440" dirty="0">
                <a:latin typeface="Arial" panose="020B0604020202020204" pitchFamily="34" charset="0"/>
                <a:cs typeface="Arial" panose="020B0604020202020204" pitchFamily="34" charset="0"/>
              </a:rPr>
              <a:t>it is very different to teaching </a:t>
            </a:r>
            <a:r>
              <a:rPr lang="en-GB" sz="1440" dirty="0" smtClean="0">
                <a:latin typeface="Arial" panose="020B0604020202020204" pitchFamily="34" charset="0"/>
                <a:cs typeface="Arial" panose="020B0604020202020204" pitchFamily="34" charset="0"/>
              </a:rPr>
              <a:t>Year </a:t>
            </a:r>
            <a:r>
              <a:rPr lang="en-GB" sz="1440" dirty="0">
                <a:latin typeface="Arial" panose="020B0604020202020204" pitchFamily="34" charset="0"/>
                <a:cs typeface="Arial" panose="020B0604020202020204" pitchFamily="34" charset="0"/>
              </a:rPr>
              <a:t>5!</a:t>
            </a:r>
          </a:p>
          <a:p>
            <a:pPr algn="just">
              <a:lnSpc>
                <a:spcPct val="100000"/>
              </a:lnSpc>
              <a:spcBef>
                <a:spcPts val="0"/>
              </a:spcBef>
            </a:pPr>
            <a:r>
              <a:rPr lang="en-GB" sz="1440" dirty="0">
                <a:latin typeface="Arial" panose="020B0604020202020204" pitchFamily="34" charset="0"/>
                <a:cs typeface="Arial" panose="020B0604020202020204" pitchFamily="34" charset="0"/>
              </a:rPr>
              <a:t>Please send me a slide (like mine – see next slide) with a picture and short description or message that I can share with all the other children in our class. You can change the colours and fonts and add pictures. If you cannot use the PowerPoint slide template, just send me a word document or text in an email and an image and I will create the slide for you. </a:t>
            </a:r>
            <a:r>
              <a:rPr lang="en-GB" sz="1440" dirty="0">
                <a:solidFill>
                  <a:srgbClr val="FF0000"/>
                </a:solidFill>
                <a:latin typeface="Arial" panose="020B0604020202020204" pitchFamily="34" charset="0"/>
                <a:cs typeface="Arial" panose="020B0604020202020204" pitchFamily="34" charset="0"/>
              </a:rPr>
              <a:t>Remember to get your parent’s permission if you want to add any pictures with you or your family in them.</a:t>
            </a:r>
          </a:p>
          <a:p>
            <a:pPr algn="just">
              <a:lnSpc>
                <a:spcPct val="100000"/>
              </a:lnSpc>
              <a:spcBef>
                <a:spcPts val="0"/>
              </a:spcBef>
            </a:pPr>
            <a:endParaRPr lang="en-GB" sz="800" dirty="0" smtClean="0">
              <a:latin typeface="Arial" panose="020B0604020202020204" pitchFamily="34" charset="0"/>
              <a:cs typeface="Arial" panose="020B0604020202020204" pitchFamily="34" charset="0"/>
            </a:endParaRPr>
          </a:p>
          <a:p>
            <a:pPr algn="just">
              <a:lnSpc>
                <a:spcPct val="100000"/>
              </a:lnSpc>
              <a:spcBef>
                <a:spcPts val="0"/>
              </a:spcBef>
            </a:pPr>
            <a:r>
              <a:rPr lang="en-GB" sz="1440" dirty="0" smtClean="0">
                <a:latin typeface="Arial" panose="020B0604020202020204" pitchFamily="34" charset="0"/>
                <a:cs typeface="Arial" panose="020B0604020202020204" pitchFamily="34" charset="0"/>
              </a:rPr>
              <a:t>Please </a:t>
            </a:r>
            <a:r>
              <a:rPr lang="en-GB" sz="1440" dirty="0">
                <a:latin typeface="Arial" panose="020B0604020202020204" pitchFamily="34" charset="0"/>
                <a:cs typeface="Arial" panose="020B0604020202020204" pitchFamily="34" charset="0"/>
              </a:rPr>
              <a:t>email it to me by Friday this week and I will put all the slides together and email a PowerPoint back </a:t>
            </a:r>
            <a:r>
              <a:rPr lang="en-GB" sz="1440" dirty="0" smtClean="0">
                <a:latin typeface="Arial" panose="020B0604020202020204" pitchFamily="34" charset="0"/>
                <a:cs typeface="Arial" panose="020B0604020202020204" pitchFamily="34" charset="0"/>
              </a:rPr>
              <a:t>next week with all the </a:t>
            </a:r>
            <a:r>
              <a:rPr lang="en-GB" sz="1440" dirty="0">
                <a:latin typeface="Arial" panose="020B0604020202020204" pitchFamily="34" charset="0"/>
                <a:cs typeface="Arial" panose="020B0604020202020204" pitchFamily="34" charset="0"/>
              </a:rPr>
              <a:t>messages and </a:t>
            </a:r>
            <a:r>
              <a:rPr lang="en-GB" sz="1440" dirty="0" smtClean="0">
                <a:latin typeface="Arial" panose="020B0604020202020204" pitchFamily="34" charset="0"/>
                <a:cs typeface="Arial" panose="020B0604020202020204" pitchFamily="34" charset="0"/>
              </a:rPr>
              <a:t>images from 5S.</a:t>
            </a:r>
            <a:endParaRPr lang="en-GB" sz="1440" dirty="0">
              <a:latin typeface="Arial" panose="020B0604020202020204" pitchFamily="34" charset="0"/>
              <a:cs typeface="Arial" panose="020B0604020202020204" pitchFamily="34" charset="0"/>
            </a:endParaRPr>
          </a:p>
          <a:p>
            <a:pPr algn="just">
              <a:lnSpc>
                <a:spcPct val="100000"/>
              </a:lnSpc>
              <a:spcBef>
                <a:spcPts val="0"/>
              </a:spcBef>
            </a:pPr>
            <a:r>
              <a:rPr lang="en-GB" sz="1440" dirty="0">
                <a:latin typeface="Arial" panose="020B0604020202020204" pitchFamily="34" charset="0"/>
                <a:cs typeface="Arial" panose="020B0604020202020204" pitchFamily="34" charset="0"/>
              </a:rPr>
              <a:t>I cant wait to see all of your pages and read about your time away from school.</a:t>
            </a:r>
          </a:p>
          <a:p>
            <a:pPr algn="ctr">
              <a:lnSpc>
                <a:spcPct val="100000"/>
              </a:lnSpc>
              <a:spcBef>
                <a:spcPts val="0"/>
              </a:spcBef>
            </a:pPr>
            <a:r>
              <a:rPr lang="en-GB" sz="1440" dirty="0">
                <a:latin typeface="Arial" panose="020B0604020202020204" pitchFamily="34" charset="0"/>
                <a:cs typeface="Arial" panose="020B0604020202020204" pitchFamily="34" charset="0"/>
              </a:rPr>
              <a:t>Love from </a:t>
            </a:r>
          </a:p>
          <a:p>
            <a:pPr algn="ctr">
              <a:lnSpc>
                <a:spcPct val="100000"/>
              </a:lnSpc>
              <a:spcBef>
                <a:spcPts val="0"/>
              </a:spcBef>
            </a:pPr>
            <a:r>
              <a:rPr lang="en-GB" sz="1440" dirty="0">
                <a:latin typeface="Arial" panose="020B0604020202020204" pitchFamily="34" charset="0"/>
                <a:cs typeface="Arial" panose="020B0604020202020204" pitchFamily="34" charset="0"/>
              </a:rPr>
              <a:t>Miss Salt xx</a:t>
            </a:r>
          </a:p>
        </p:txBody>
      </p:sp>
      <p:pic>
        <p:nvPicPr>
          <p:cNvPr id="2" name="Picture 1">
            <a:extLst>
              <a:ext uri="{FF2B5EF4-FFF2-40B4-BE49-F238E27FC236}">
                <a16:creationId xmlns:a16="http://schemas.microsoft.com/office/drawing/2014/main" id="{3FC4C64F-C8CE-4B7D-96A4-7BFF22765DDE}"/>
              </a:ext>
            </a:extLst>
          </p:cNvPr>
          <p:cNvPicPr>
            <a:picLocks noChangeAspect="1"/>
          </p:cNvPicPr>
          <p:nvPr/>
        </p:nvPicPr>
        <p:blipFill>
          <a:blip r:embed="rId2"/>
          <a:stretch>
            <a:fillRect/>
          </a:stretch>
        </p:blipFill>
        <p:spPr>
          <a:xfrm>
            <a:off x="8765857" y="1194434"/>
            <a:ext cx="2892743" cy="5227849"/>
          </a:xfrm>
          <a:prstGeom prst="rect">
            <a:avLst/>
          </a:prstGeom>
        </p:spPr>
      </p:pic>
      <p:sp>
        <p:nvSpPr>
          <p:cNvPr id="3" name="Rectangle 2">
            <a:extLst>
              <a:ext uri="{FF2B5EF4-FFF2-40B4-BE49-F238E27FC236}">
                <a16:creationId xmlns:a16="http://schemas.microsoft.com/office/drawing/2014/main" id="{599C2FD4-4EE7-4372-AB8D-61BE0411A3C2}"/>
              </a:ext>
            </a:extLst>
          </p:cNvPr>
          <p:cNvSpPr/>
          <p:nvPr/>
        </p:nvSpPr>
        <p:spPr>
          <a:xfrm>
            <a:off x="8765857" y="1194434"/>
            <a:ext cx="2892743" cy="52278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0766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40">
          <a:fgClr>
            <a:srgbClr val="F0209C"/>
          </a:fgClr>
          <a:bgClr>
            <a:schemeClr val="bg1"/>
          </a:bgClr>
        </a:pattFill>
        <a:effectLst/>
      </p:bgPr>
    </p:bg>
    <p:spTree>
      <p:nvGrpSpPr>
        <p:cNvPr id="1" name=""/>
        <p:cNvGrpSpPr/>
        <p:nvPr/>
      </p:nvGrpSpPr>
      <p:grpSpPr>
        <a:xfrm>
          <a:off x="0" y="0"/>
          <a:ext cx="0" cy="0"/>
          <a:chOff x="0" y="0"/>
          <a:chExt cx="0" cy="0"/>
        </a:xfrm>
      </p:grpSpPr>
      <p:sp>
        <p:nvSpPr>
          <p:cNvPr id="2" name="AutoShape 2" descr="Mastiff Dog Against A White Backdrop Holding His Paw Up And Making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EA55999C-C787-47F6-91E3-D78F103D0083}"/>
              </a:ext>
            </a:extLst>
          </p:cNvPr>
          <p:cNvPicPr>
            <a:picLocks noChangeAspect="1"/>
          </p:cNvPicPr>
          <p:nvPr/>
        </p:nvPicPr>
        <p:blipFill>
          <a:blip r:embed="rId2"/>
          <a:stretch>
            <a:fillRect/>
          </a:stretch>
        </p:blipFill>
        <p:spPr>
          <a:xfrm>
            <a:off x="6252460" y="421105"/>
            <a:ext cx="3045635" cy="2323011"/>
          </a:xfrm>
          <a:prstGeom prst="rect">
            <a:avLst/>
          </a:prstGeom>
        </p:spPr>
      </p:pic>
      <p:pic>
        <p:nvPicPr>
          <p:cNvPr id="8" name="Picture 7">
            <a:extLst>
              <a:ext uri="{FF2B5EF4-FFF2-40B4-BE49-F238E27FC236}">
                <a16:creationId xmlns:a16="http://schemas.microsoft.com/office/drawing/2014/main" id="{7B5F4FA6-53F6-404E-93A1-419F513D6764}"/>
              </a:ext>
            </a:extLst>
          </p:cNvPr>
          <p:cNvPicPr>
            <a:picLocks noChangeAspect="1"/>
          </p:cNvPicPr>
          <p:nvPr/>
        </p:nvPicPr>
        <p:blipFill>
          <a:blip r:embed="rId3"/>
          <a:stretch>
            <a:fillRect/>
          </a:stretch>
        </p:blipFill>
        <p:spPr>
          <a:xfrm>
            <a:off x="9439100" y="613068"/>
            <a:ext cx="2576674" cy="2323011"/>
          </a:xfrm>
          <a:prstGeom prst="rect">
            <a:avLst/>
          </a:prstGeom>
        </p:spPr>
      </p:pic>
      <p:pic>
        <p:nvPicPr>
          <p:cNvPr id="9" name="Picture 8">
            <a:extLst>
              <a:ext uri="{FF2B5EF4-FFF2-40B4-BE49-F238E27FC236}">
                <a16:creationId xmlns:a16="http://schemas.microsoft.com/office/drawing/2014/main" id="{E5C88B96-FFA3-48B2-B249-791199A033AE}"/>
              </a:ext>
            </a:extLst>
          </p:cNvPr>
          <p:cNvPicPr>
            <a:picLocks noChangeAspect="1"/>
          </p:cNvPicPr>
          <p:nvPr/>
        </p:nvPicPr>
        <p:blipFill>
          <a:blip r:embed="rId4"/>
          <a:stretch>
            <a:fillRect/>
          </a:stretch>
        </p:blipFill>
        <p:spPr>
          <a:xfrm>
            <a:off x="6333178" y="3089774"/>
            <a:ext cx="2075762" cy="3469660"/>
          </a:xfrm>
          <a:prstGeom prst="rect">
            <a:avLst/>
          </a:prstGeom>
        </p:spPr>
      </p:pic>
      <p:pic>
        <p:nvPicPr>
          <p:cNvPr id="10" name="Picture 9">
            <a:extLst>
              <a:ext uri="{FF2B5EF4-FFF2-40B4-BE49-F238E27FC236}">
                <a16:creationId xmlns:a16="http://schemas.microsoft.com/office/drawing/2014/main" id="{0B62A699-1836-475C-A5CE-6DFA8EAE1825}"/>
              </a:ext>
            </a:extLst>
          </p:cNvPr>
          <p:cNvPicPr>
            <a:picLocks noChangeAspect="1"/>
          </p:cNvPicPr>
          <p:nvPr/>
        </p:nvPicPr>
        <p:blipFill>
          <a:blip r:embed="rId5"/>
          <a:stretch>
            <a:fillRect/>
          </a:stretch>
        </p:blipFill>
        <p:spPr>
          <a:xfrm>
            <a:off x="8618380" y="3240166"/>
            <a:ext cx="3191800" cy="2790793"/>
          </a:xfrm>
          <a:prstGeom prst="rect">
            <a:avLst/>
          </a:prstGeom>
        </p:spPr>
      </p:pic>
      <p:sp>
        <p:nvSpPr>
          <p:cNvPr id="41" name="Rectangle 40">
            <a:extLst>
              <a:ext uri="{FF2B5EF4-FFF2-40B4-BE49-F238E27FC236}">
                <a16:creationId xmlns:a16="http://schemas.microsoft.com/office/drawing/2014/main" id="{084E492F-18CA-4C40-A2CE-6B3C8044F978}"/>
              </a:ext>
            </a:extLst>
          </p:cNvPr>
          <p:cNvSpPr/>
          <p:nvPr/>
        </p:nvSpPr>
        <p:spPr>
          <a:xfrm>
            <a:off x="6243847" y="421105"/>
            <a:ext cx="3045635" cy="23098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76BB8E4C-89F7-4A02-B1F6-F1B92F8E89F6}"/>
              </a:ext>
            </a:extLst>
          </p:cNvPr>
          <p:cNvSpPr/>
          <p:nvPr/>
        </p:nvSpPr>
        <p:spPr>
          <a:xfrm>
            <a:off x="9439100" y="610586"/>
            <a:ext cx="2576674" cy="23098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2034CD4C-ABFC-494D-9F3C-6103D413D236}"/>
              </a:ext>
            </a:extLst>
          </p:cNvPr>
          <p:cNvSpPr/>
          <p:nvPr/>
        </p:nvSpPr>
        <p:spPr>
          <a:xfrm>
            <a:off x="6331258" y="3089774"/>
            <a:ext cx="2077682" cy="34460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C4899872-F5EF-4F36-9A3C-166A4637C9ED}"/>
              </a:ext>
            </a:extLst>
          </p:cNvPr>
          <p:cNvSpPr/>
          <p:nvPr/>
        </p:nvSpPr>
        <p:spPr>
          <a:xfrm>
            <a:off x="8616461" y="3240166"/>
            <a:ext cx="3193720" cy="27907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84973CF3-46AB-4D5D-9247-558DDDC6692A}"/>
              </a:ext>
            </a:extLst>
          </p:cNvPr>
          <p:cNvSpPr txBox="1"/>
          <p:nvPr/>
        </p:nvSpPr>
        <p:spPr>
          <a:xfrm>
            <a:off x="417950" y="5414699"/>
            <a:ext cx="5604522" cy="1092607"/>
          </a:xfrm>
          <a:prstGeom prst="rect">
            <a:avLst/>
          </a:prstGeom>
          <a:solidFill>
            <a:schemeClr val="bg1"/>
          </a:solidFill>
          <a:ln>
            <a:solidFill>
              <a:schemeClr val="tx1"/>
            </a:solidFill>
          </a:ln>
        </p:spPr>
        <p:txBody>
          <a:bodyPr wrap="square" rtlCol="0">
            <a:spAutoFit/>
          </a:bodyPr>
          <a:lstStyle/>
          <a:p>
            <a:pPr algn="r"/>
            <a:r>
              <a:rPr lang="en-GB" sz="1800" dirty="0">
                <a:solidFill>
                  <a:srgbClr val="F0209C"/>
                </a:solidFill>
                <a:latin typeface="Arial" panose="020B0604020202020204" pitchFamily="34" charset="0"/>
                <a:cs typeface="Arial" panose="020B0604020202020204" pitchFamily="34" charset="0"/>
              </a:rPr>
              <a:t>Here are some photos of some of the cakes I have baked during lockdown, I hope you like them!</a:t>
            </a:r>
          </a:p>
          <a:p>
            <a:pPr algn="r"/>
            <a:endParaRPr lang="en-GB" dirty="0">
              <a:solidFill>
                <a:srgbClr val="F0209C"/>
              </a:solidFill>
              <a:latin typeface="Arial" panose="020B0604020202020204" pitchFamily="34" charset="0"/>
              <a:cs typeface="Arial" panose="020B0604020202020204" pitchFamily="34" charset="0"/>
            </a:endParaRPr>
          </a:p>
          <a:p>
            <a:pPr algn="r"/>
            <a:endParaRPr lang="en-GB" sz="1100" dirty="0">
              <a:solidFill>
                <a:srgbClr val="F0209C"/>
              </a:solidFill>
              <a:latin typeface="Arial" panose="020B0604020202020204" pitchFamily="34" charset="0"/>
              <a:cs typeface="Arial" panose="020B0604020202020204" pitchFamily="34" charset="0"/>
            </a:endParaRPr>
          </a:p>
        </p:txBody>
      </p:sp>
      <p:sp>
        <p:nvSpPr>
          <p:cNvPr id="16" name="Arrow: Right 15">
            <a:extLst>
              <a:ext uri="{FF2B5EF4-FFF2-40B4-BE49-F238E27FC236}">
                <a16:creationId xmlns:a16="http://schemas.microsoft.com/office/drawing/2014/main" id="{1D443F43-2A6B-4C3E-BBAB-8E82DA8CDDE1}"/>
              </a:ext>
            </a:extLst>
          </p:cNvPr>
          <p:cNvSpPr/>
          <p:nvPr/>
        </p:nvSpPr>
        <p:spPr>
          <a:xfrm>
            <a:off x="4276995" y="6027271"/>
            <a:ext cx="1414130" cy="411492"/>
          </a:xfrm>
          <a:prstGeom prst="rightArrow">
            <a:avLst/>
          </a:prstGeom>
          <a:solidFill>
            <a:srgbClr val="F0209C"/>
          </a:solidFill>
          <a:ln>
            <a:solidFill>
              <a:srgbClr val="F020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18606" y="176861"/>
            <a:ext cx="5803211" cy="5078313"/>
          </a:xfrm>
          <a:prstGeom prst="rect">
            <a:avLst/>
          </a:prstGeom>
          <a:solidFill>
            <a:schemeClr val="bg1"/>
          </a:solidFill>
          <a:ln>
            <a:solidFill>
              <a:schemeClr val="tx1"/>
            </a:solidFill>
          </a:ln>
        </p:spPr>
        <p:txBody>
          <a:bodyPr wrap="square" rtlCol="0">
            <a:spAutoFit/>
          </a:bodyPr>
          <a:lstStyle/>
          <a:p>
            <a:pPr algn="ctr"/>
            <a:r>
              <a:rPr lang="en-GB" sz="3600" b="1" u="sng" dirty="0" smtClean="0">
                <a:solidFill>
                  <a:srgbClr val="F0209C"/>
                </a:solidFill>
                <a:latin typeface="Arial" panose="020B0604020202020204" pitchFamily="34" charset="0"/>
                <a:cs typeface="Arial" panose="020B0604020202020204" pitchFamily="34" charset="0"/>
              </a:rPr>
              <a:t>Miss Salt’s Page</a:t>
            </a:r>
            <a:endParaRPr lang="en-GB" sz="3600" dirty="0" smtClean="0">
              <a:latin typeface="Arial" panose="020B0604020202020204" pitchFamily="34" charset="0"/>
              <a:cs typeface="Arial" panose="020B0604020202020204" pitchFamily="34" charset="0"/>
            </a:endParaRPr>
          </a:p>
          <a:p>
            <a:pPr algn="ctr"/>
            <a:r>
              <a:rPr lang="en-GB" sz="2400" dirty="0" smtClean="0">
                <a:latin typeface="Arial" panose="020B0604020202020204" pitchFamily="34" charset="0"/>
                <a:cs typeface="Arial" panose="020B0604020202020204" pitchFamily="34" charset="0"/>
              </a:rPr>
              <a:t>Hello </a:t>
            </a:r>
            <a:r>
              <a:rPr lang="en-GB" sz="2400" dirty="0">
                <a:latin typeface="Arial" panose="020B0604020202020204" pitchFamily="34" charset="0"/>
                <a:cs typeface="Arial" panose="020B0604020202020204" pitchFamily="34" charset="0"/>
              </a:rPr>
              <a:t>5S, I hope you are all keeping busy and staying safe.</a:t>
            </a:r>
          </a:p>
          <a:p>
            <a:pPr algn="ctr"/>
            <a:r>
              <a:rPr lang="en-GB" sz="2400" dirty="0">
                <a:latin typeface="Arial" panose="020B0604020202020204" pitchFamily="34" charset="0"/>
                <a:cs typeface="Arial" panose="020B0604020202020204" pitchFamily="34" charset="0"/>
              </a:rPr>
              <a:t>I have been busy practising my baking and decorating skills. It has been challenging at times but I have been resilient and my techniques are improving with every bake!</a:t>
            </a:r>
          </a:p>
          <a:p>
            <a:pPr algn="ctr"/>
            <a:r>
              <a:rPr lang="en-GB" sz="2400" dirty="0">
                <a:latin typeface="Arial" panose="020B0604020202020204" pitchFamily="34" charset="0"/>
                <a:cs typeface="Arial" panose="020B0604020202020204" pitchFamily="34" charset="0"/>
              </a:rPr>
              <a:t>I have also been exploring my local area and found a beautiful field covered completely in bluebells – it was so lovely that I went back the next day with a picnic! </a:t>
            </a:r>
          </a:p>
        </p:txBody>
      </p:sp>
    </p:spTree>
    <p:extLst>
      <p:ext uri="{BB962C8B-B14F-4D97-AF65-F5344CB8AC3E}">
        <p14:creationId xmlns:p14="http://schemas.microsoft.com/office/powerpoint/2010/main" val="1241223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51538" y="394252"/>
            <a:ext cx="3932237" cy="530225"/>
          </a:xfrm>
          <a:ln w="3175">
            <a:solidFill>
              <a:schemeClr val="tx1"/>
            </a:solidFill>
          </a:ln>
        </p:spPr>
        <p:txBody>
          <a:bodyPr>
            <a:normAutofit fontScale="90000"/>
          </a:bodyPr>
          <a:lstStyle/>
          <a:p>
            <a:pPr algn="ctr"/>
            <a:r>
              <a:rPr lang="en-GB" dirty="0">
                <a:solidFill>
                  <a:schemeClr val="tx1">
                    <a:lumMod val="50000"/>
                    <a:lumOff val="50000"/>
                  </a:schemeClr>
                </a:solidFill>
                <a:latin typeface="Arial" panose="020B0604020202020204" pitchFamily="34" charset="0"/>
                <a:cs typeface="Arial" panose="020B0604020202020204" pitchFamily="34" charset="0"/>
              </a:rPr>
              <a:t>Your Name</a:t>
            </a:r>
          </a:p>
        </p:txBody>
      </p:sp>
      <p:sp>
        <p:nvSpPr>
          <p:cNvPr id="6" name="Text Placeholder 5"/>
          <p:cNvSpPr>
            <a:spLocks noGrp="1"/>
          </p:cNvSpPr>
          <p:nvPr>
            <p:ph type="body" sz="half" idx="2"/>
          </p:nvPr>
        </p:nvSpPr>
        <p:spPr>
          <a:xfrm>
            <a:off x="615852" y="1146856"/>
            <a:ext cx="5803608" cy="4264900"/>
          </a:xfrm>
          <a:ln w="6350">
            <a:solidFill>
              <a:schemeClr val="tx1"/>
            </a:solidFill>
          </a:ln>
        </p:spPr>
        <p:txBody>
          <a:bodyPr>
            <a:normAutofit/>
          </a:bodyPr>
          <a:lstStyle/>
          <a:p>
            <a:r>
              <a:rPr lang="en-GB" sz="2400" dirty="0">
                <a:solidFill>
                  <a:schemeClr val="tx1">
                    <a:lumMod val="50000"/>
                    <a:lumOff val="50000"/>
                  </a:schemeClr>
                </a:solidFill>
                <a:latin typeface="Arial" panose="020B0604020202020204" pitchFamily="34" charset="0"/>
                <a:cs typeface="Arial" panose="020B0604020202020204" pitchFamily="34" charset="0"/>
              </a:rPr>
              <a:t>Your description, explanation or message.</a:t>
            </a:r>
          </a:p>
        </p:txBody>
      </p:sp>
      <p:sp>
        <p:nvSpPr>
          <p:cNvPr id="2" name="AutoShape 2" descr="Mastiff Dog Against A White Backdrop Holding His Paw Up And Making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ounded Rectangle 7"/>
          <p:cNvSpPr/>
          <p:nvPr/>
        </p:nvSpPr>
        <p:spPr>
          <a:xfrm>
            <a:off x="6885992" y="783771"/>
            <a:ext cx="4823926" cy="53837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YOUR IMAGE/S </a:t>
            </a:r>
          </a:p>
          <a:p>
            <a:pPr algn="ctr"/>
            <a:r>
              <a:rPr lang="en-GB" dirty="0"/>
              <a:t>You do not have to send any images of yourself if you do not wish to.</a:t>
            </a:r>
          </a:p>
        </p:txBody>
      </p:sp>
      <p:sp>
        <p:nvSpPr>
          <p:cNvPr id="9" name="Text Placeholder 5"/>
          <p:cNvSpPr txBox="1">
            <a:spLocks/>
          </p:cNvSpPr>
          <p:nvPr/>
        </p:nvSpPr>
        <p:spPr>
          <a:xfrm>
            <a:off x="2139852" y="5634135"/>
            <a:ext cx="4279608" cy="805543"/>
          </a:xfrm>
          <a:prstGeom prst="rect">
            <a:avLst/>
          </a:prstGeom>
          <a:ln w="9525">
            <a:solidFill>
              <a:schemeClr val="tx1"/>
            </a:solid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2400" dirty="0">
                <a:solidFill>
                  <a:schemeClr val="tx1">
                    <a:lumMod val="50000"/>
                    <a:lumOff val="50000"/>
                  </a:schemeClr>
                </a:solidFill>
                <a:latin typeface="Arial" panose="020B0604020202020204" pitchFamily="34" charset="0"/>
                <a:cs typeface="Arial" panose="020B0604020202020204" pitchFamily="34" charset="0"/>
              </a:rPr>
              <a:t>Your caption for your image/s</a:t>
            </a:r>
          </a:p>
        </p:txBody>
      </p:sp>
    </p:spTree>
    <p:extLst>
      <p:ext uri="{BB962C8B-B14F-4D97-AF65-F5344CB8AC3E}">
        <p14:creationId xmlns:p14="http://schemas.microsoft.com/office/powerpoint/2010/main" val="3287889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TotalTime>
  <Words>496</Words>
  <Application>Microsoft Office PowerPoint</Application>
  <PresentationFormat>Widescreen</PresentationFormat>
  <Paragraphs>25</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Hello 5S!</vt:lpstr>
      <vt:lpstr>PowerPoint Presentation</vt:lpstr>
      <vt:lpstr>Your Name</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lburber</dc:creator>
  <cp:lastModifiedBy>L Burberry</cp:lastModifiedBy>
  <cp:revision>22</cp:revision>
  <dcterms:created xsi:type="dcterms:W3CDTF">2020-07-02T13:33:40Z</dcterms:created>
  <dcterms:modified xsi:type="dcterms:W3CDTF">2020-07-07T15:53:03Z</dcterms:modified>
</cp:coreProperties>
</file>