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CE8AA61-34FC-4612-8B5C-E3A2E38B2F86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AC3EEBF-0FC8-49F3-B816-FA5060AB8F7B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9362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8AA61-34FC-4612-8B5C-E3A2E38B2F86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3EEBF-0FC8-49F3-B816-FA5060AB8F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453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8AA61-34FC-4612-8B5C-E3A2E38B2F86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3EEBF-0FC8-49F3-B816-FA5060AB8F7B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0211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8AA61-34FC-4612-8B5C-E3A2E38B2F86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3EEBF-0FC8-49F3-B816-FA5060AB8F7B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35787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8AA61-34FC-4612-8B5C-E3A2E38B2F86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3EEBF-0FC8-49F3-B816-FA5060AB8F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2461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8AA61-34FC-4612-8B5C-E3A2E38B2F86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3EEBF-0FC8-49F3-B816-FA5060AB8F7B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02341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8AA61-34FC-4612-8B5C-E3A2E38B2F86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3EEBF-0FC8-49F3-B816-FA5060AB8F7B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04332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8AA61-34FC-4612-8B5C-E3A2E38B2F86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3EEBF-0FC8-49F3-B816-FA5060AB8F7B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54598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8AA61-34FC-4612-8B5C-E3A2E38B2F86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3EEBF-0FC8-49F3-B816-FA5060AB8F7B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4730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8AA61-34FC-4612-8B5C-E3A2E38B2F86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3EEBF-0FC8-49F3-B816-FA5060AB8F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723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8AA61-34FC-4612-8B5C-E3A2E38B2F86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3EEBF-0FC8-49F3-B816-FA5060AB8F7B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128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8AA61-34FC-4612-8B5C-E3A2E38B2F86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3EEBF-0FC8-49F3-B816-FA5060AB8F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0004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8AA61-34FC-4612-8B5C-E3A2E38B2F86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3EEBF-0FC8-49F3-B816-FA5060AB8F7B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8010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8AA61-34FC-4612-8B5C-E3A2E38B2F86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3EEBF-0FC8-49F3-B816-FA5060AB8F7B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0113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8AA61-34FC-4612-8B5C-E3A2E38B2F86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3EEBF-0FC8-49F3-B816-FA5060AB8F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7491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8AA61-34FC-4612-8B5C-E3A2E38B2F86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3EEBF-0FC8-49F3-B816-FA5060AB8F7B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2354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8AA61-34FC-4612-8B5C-E3A2E38B2F86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3EEBF-0FC8-49F3-B816-FA5060AB8F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558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CE8AA61-34FC-4612-8B5C-E3A2E38B2F86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AC3EEBF-0FC8-49F3-B816-FA5060AB8F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6778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09727" y="76200"/>
            <a:ext cx="3932237" cy="530225"/>
          </a:xfrm>
          <a:ln w="31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Name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15852" y="606425"/>
            <a:ext cx="5803608" cy="4805331"/>
          </a:xfrm>
          <a:ln w="63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description, explanation or message.</a:t>
            </a:r>
          </a:p>
        </p:txBody>
      </p:sp>
      <p:sp>
        <p:nvSpPr>
          <p:cNvPr id="2" name="AutoShape 2" descr="Mastiff Dog Against A White Backdrop Holding His Paw Up And Making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6619985" y="659364"/>
            <a:ext cx="4823926" cy="538376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YOUR IMAGE/S </a:t>
            </a:r>
          </a:p>
          <a:p>
            <a:pPr algn="ctr"/>
            <a:r>
              <a:rPr lang="en-GB" dirty="0"/>
              <a:t>You do not have to send any images of yourself if you do not wish to.</a:t>
            </a:r>
          </a:p>
        </p:txBody>
      </p:sp>
      <p:sp>
        <p:nvSpPr>
          <p:cNvPr id="9" name="Text Placeholder 5"/>
          <p:cNvSpPr txBox="1">
            <a:spLocks/>
          </p:cNvSpPr>
          <p:nvPr/>
        </p:nvSpPr>
        <p:spPr>
          <a:xfrm>
            <a:off x="2139852" y="5411756"/>
            <a:ext cx="4279608" cy="805543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caption for your image/s</a:t>
            </a:r>
          </a:p>
        </p:txBody>
      </p:sp>
    </p:spTree>
    <p:extLst>
      <p:ext uri="{BB962C8B-B14F-4D97-AF65-F5344CB8AC3E}">
        <p14:creationId xmlns:p14="http://schemas.microsoft.com/office/powerpoint/2010/main" val="32878893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155</TotalTime>
  <Words>37</Words>
  <Application>Microsoft Office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Garamond</vt:lpstr>
      <vt:lpstr>Organic</vt:lpstr>
      <vt:lpstr>Your Name</vt:lpstr>
    </vt:vector>
  </TitlesOfParts>
  <Company>Hampshire County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lburber</dc:creator>
  <cp:lastModifiedBy>Julie Howieson</cp:lastModifiedBy>
  <cp:revision>32</cp:revision>
  <dcterms:created xsi:type="dcterms:W3CDTF">2020-07-02T13:33:40Z</dcterms:created>
  <dcterms:modified xsi:type="dcterms:W3CDTF">2020-07-07T17:11:57Z</dcterms:modified>
</cp:coreProperties>
</file>