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1"/>
  </p:sldMasterIdLst>
  <p:notesMasterIdLst>
    <p:notesMasterId r:id="rId5"/>
  </p:notes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785593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4338344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768825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4583246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0098017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2798996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399254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510432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 name="Google Shape;15;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37754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6094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192625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90725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829338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613295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251332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62997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
        <p:nvSpPr>
          <p:cNvPr id="5" name="Date Placeholder 4"/>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27057294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02948644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839788" y="261258"/>
            <a:ext cx="7249853" cy="53022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2880"/>
              <a:buFont typeface="Arial"/>
              <a:buNone/>
            </a:pPr>
            <a:r>
              <a:rPr lang="en-GB" dirty="0">
                <a:latin typeface="Comic Sans MS" panose="030F0702030302020204" pitchFamily="66" charset="0"/>
                <a:ea typeface="Arial"/>
                <a:cs typeface="Arial"/>
                <a:sym typeface="Arial"/>
              </a:rPr>
              <a:t>Hello 2A</a:t>
            </a:r>
            <a:endParaRPr dirty="0">
              <a:latin typeface="Comic Sans MS" panose="030F0702030302020204" pitchFamily="66" charset="0"/>
              <a:ea typeface="Arial"/>
              <a:cs typeface="Arial"/>
              <a:sym typeface="Arial"/>
            </a:endParaRPr>
          </a:p>
        </p:txBody>
      </p:sp>
      <p:sp>
        <p:nvSpPr>
          <p:cNvPr id="85" name="Google Shape;85;p13"/>
          <p:cNvSpPr txBox="1">
            <a:spLocks noGrp="1"/>
          </p:cNvSpPr>
          <p:nvPr>
            <p:ph type="body" idx="1"/>
          </p:nvPr>
        </p:nvSpPr>
        <p:spPr>
          <a:xfrm>
            <a:off x="419925" y="791472"/>
            <a:ext cx="8089500" cy="589847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65"/>
              <a:buNone/>
            </a:pPr>
            <a:r>
              <a:rPr lang="en-GB" dirty="0">
                <a:latin typeface="Comic Sans MS" panose="030F0702030302020204" pitchFamily="66" charset="0"/>
                <a:ea typeface="Arial"/>
                <a:cs typeface="Arial"/>
                <a:sym typeface="Arial"/>
              </a:rPr>
              <a:t>H</a:t>
            </a:r>
            <a:r>
              <a:rPr lang="en-GB" sz="1400" dirty="0">
                <a:latin typeface="Comic Sans MS" panose="030F0702030302020204" pitchFamily="66" charset="0"/>
                <a:ea typeface="Arial"/>
                <a:cs typeface="Arial"/>
                <a:sym typeface="Arial"/>
              </a:rPr>
              <a:t>ow are you all</a:t>
            </a:r>
            <a:r>
              <a:rPr lang="en-GB" sz="1400" dirty="0" smtClean="0">
                <a:latin typeface="Comic Sans MS" panose="030F0702030302020204" pitchFamily="66" charset="0"/>
                <a:ea typeface="Arial"/>
                <a:cs typeface="Arial"/>
                <a:sym typeface="Arial"/>
              </a:rPr>
              <a:t>? </a:t>
            </a:r>
            <a:endParaRPr sz="1400" dirty="0">
              <a:latin typeface="Comic Sans MS" panose="030F0702030302020204" pitchFamily="66" charset="0"/>
            </a:endParaRPr>
          </a:p>
          <a:p>
            <a:pPr marL="0" lvl="0" indent="0" algn="l" rtl="0">
              <a:lnSpc>
                <a:spcPct val="90000"/>
              </a:lnSpc>
              <a:spcBef>
                <a:spcPts val="1000"/>
              </a:spcBef>
              <a:spcAft>
                <a:spcPts val="0"/>
              </a:spcAft>
              <a:buClr>
                <a:schemeClr val="dk1"/>
              </a:buClr>
              <a:buSzPts val="1665"/>
              <a:buNone/>
            </a:pPr>
            <a:r>
              <a:rPr lang="en-GB" sz="1400" dirty="0">
                <a:latin typeface="Comic Sans MS" panose="030F0702030302020204" pitchFamily="66" charset="0"/>
                <a:ea typeface="Arial"/>
                <a:cs typeface="Arial"/>
                <a:sym typeface="Arial"/>
              </a:rPr>
              <a:t>We haven’t </a:t>
            </a:r>
            <a:r>
              <a:rPr lang="en-GB" sz="1400" dirty="0" smtClean="0">
                <a:latin typeface="Comic Sans MS" panose="030F0702030302020204" pitchFamily="66" charset="0"/>
                <a:ea typeface="Arial"/>
                <a:cs typeface="Arial"/>
                <a:sym typeface="Arial"/>
              </a:rPr>
              <a:t>been a class together for </a:t>
            </a:r>
            <a:r>
              <a:rPr lang="en-GB" sz="1400" dirty="0">
                <a:latin typeface="Comic Sans MS" panose="030F0702030302020204" pitchFamily="66" charset="0"/>
                <a:ea typeface="Arial"/>
                <a:cs typeface="Arial"/>
                <a:sym typeface="Arial"/>
              </a:rPr>
              <a:t>a long time </a:t>
            </a:r>
            <a:r>
              <a:rPr lang="en-GB" sz="1400" dirty="0" smtClean="0">
                <a:latin typeface="Comic Sans MS" panose="030F0702030302020204" pitchFamily="66" charset="0"/>
                <a:ea typeface="Arial"/>
                <a:cs typeface="Arial"/>
                <a:sym typeface="Arial"/>
              </a:rPr>
              <a:t>now - </a:t>
            </a:r>
            <a:r>
              <a:rPr lang="en-GB" sz="1400" dirty="0">
                <a:latin typeface="Comic Sans MS" panose="030F0702030302020204" pitchFamily="66" charset="0"/>
                <a:ea typeface="Arial"/>
                <a:cs typeface="Arial"/>
                <a:sym typeface="Arial"/>
              </a:rPr>
              <a:t>I miss you! I know you have been busy completing your Year 2 learning and spending time with your families. I have loved seeing all the creative things you have sent </a:t>
            </a:r>
            <a:r>
              <a:rPr lang="en-GB" sz="1400" dirty="0" smtClean="0">
                <a:latin typeface="Comic Sans MS" panose="030F0702030302020204" pitchFamily="66" charset="0"/>
                <a:ea typeface="Arial"/>
                <a:cs typeface="Arial"/>
                <a:sym typeface="Arial"/>
              </a:rPr>
              <a:t>in or completed in school - it’s </a:t>
            </a:r>
            <a:r>
              <a:rPr lang="en-GB" sz="1400" dirty="0">
                <a:latin typeface="Comic Sans MS" panose="030F0702030302020204" pitchFamily="66" charset="0"/>
                <a:ea typeface="Arial"/>
                <a:cs typeface="Arial"/>
                <a:sym typeface="Arial"/>
              </a:rPr>
              <a:t>been lovely hearing back from </a:t>
            </a:r>
            <a:r>
              <a:rPr lang="en-GB" sz="1400" dirty="0" smtClean="0">
                <a:latin typeface="Comic Sans MS" panose="030F0702030302020204" pitchFamily="66" charset="0"/>
                <a:ea typeface="Arial"/>
                <a:cs typeface="Arial"/>
                <a:sym typeface="Arial"/>
              </a:rPr>
              <a:t>those of you at home.  </a:t>
            </a:r>
            <a:r>
              <a:rPr lang="en-GB" sz="1400" dirty="0">
                <a:latin typeface="Comic Sans MS" panose="030F0702030302020204" pitchFamily="66" charset="0"/>
                <a:ea typeface="Arial"/>
                <a:cs typeface="Arial"/>
                <a:sym typeface="Arial"/>
              </a:rPr>
              <a:t>Has any of your learning been added to the QI Gallery on </a:t>
            </a:r>
            <a:r>
              <a:rPr lang="en-GB" sz="1400">
                <a:latin typeface="Comic Sans MS" panose="030F0702030302020204" pitchFamily="66" charset="0"/>
                <a:ea typeface="Arial"/>
                <a:cs typeface="Arial"/>
                <a:sym typeface="Arial"/>
              </a:rPr>
              <a:t>our </a:t>
            </a:r>
            <a:r>
              <a:rPr lang="en-GB" sz="1400" smtClean="0">
                <a:latin typeface="Comic Sans MS" panose="030F0702030302020204" pitchFamily="66" charset="0"/>
                <a:ea typeface="Arial"/>
                <a:cs typeface="Arial"/>
                <a:sym typeface="Arial"/>
              </a:rPr>
              <a:t>website?</a:t>
            </a:r>
            <a:endParaRPr sz="1400" dirty="0">
              <a:latin typeface="Comic Sans MS" panose="030F0702030302020204" pitchFamily="66" charset="0"/>
            </a:endParaRPr>
          </a:p>
          <a:p>
            <a:pPr marL="0" lvl="0" indent="0" algn="l" rtl="0">
              <a:lnSpc>
                <a:spcPct val="90000"/>
              </a:lnSpc>
              <a:spcBef>
                <a:spcPts val="1000"/>
              </a:spcBef>
              <a:spcAft>
                <a:spcPts val="0"/>
              </a:spcAft>
              <a:buClr>
                <a:schemeClr val="dk1"/>
              </a:buClr>
              <a:buSzPts val="1665"/>
              <a:buNone/>
            </a:pPr>
            <a:r>
              <a:rPr lang="en-GB" sz="1400" dirty="0">
                <a:latin typeface="Comic Sans MS" panose="030F0702030302020204" pitchFamily="66" charset="0"/>
                <a:ea typeface="Arial"/>
                <a:cs typeface="Arial"/>
                <a:sym typeface="Arial"/>
              </a:rPr>
              <a:t>As well as the learning at home, what have you been doing in your spare time?</a:t>
            </a:r>
            <a:endParaRPr sz="1400" dirty="0">
              <a:latin typeface="Comic Sans MS" panose="030F0702030302020204" pitchFamily="66" charset="0"/>
            </a:endParaRPr>
          </a:p>
          <a:p>
            <a:pPr marL="0" lvl="0" indent="0" algn="l" rtl="0">
              <a:lnSpc>
                <a:spcPct val="90000"/>
              </a:lnSpc>
              <a:spcBef>
                <a:spcPts val="1000"/>
              </a:spcBef>
              <a:spcAft>
                <a:spcPts val="0"/>
              </a:spcAft>
              <a:buClr>
                <a:schemeClr val="dk1"/>
              </a:buClr>
              <a:buSzPts val="1665"/>
              <a:buNone/>
            </a:pPr>
            <a:r>
              <a:rPr lang="en-GB" sz="1400" dirty="0">
                <a:latin typeface="Comic Sans MS" panose="030F0702030302020204" pitchFamily="66" charset="0"/>
                <a:ea typeface="Arial"/>
                <a:cs typeface="Arial"/>
                <a:sym typeface="Arial"/>
              </a:rPr>
              <a:t>Some of you already know this, but for those of you who </a:t>
            </a:r>
            <a:r>
              <a:rPr lang="en-GB" sz="1400" dirty="0" smtClean="0">
                <a:latin typeface="Comic Sans MS" panose="030F0702030302020204" pitchFamily="66" charset="0"/>
                <a:ea typeface="Arial"/>
                <a:cs typeface="Arial"/>
                <a:sym typeface="Arial"/>
              </a:rPr>
              <a:t>don’t, </a:t>
            </a:r>
            <a:r>
              <a:rPr lang="en-GB" sz="1400" dirty="0">
                <a:latin typeface="Comic Sans MS" panose="030F0702030302020204" pitchFamily="66" charset="0"/>
                <a:ea typeface="Arial"/>
                <a:cs typeface="Arial"/>
                <a:sym typeface="Arial"/>
              </a:rPr>
              <a:t>I have gained a new best friend. His name is Reggie and he is a F</a:t>
            </a:r>
            <a:r>
              <a:rPr lang="en-GB" sz="1400" dirty="0" smtClean="0">
                <a:latin typeface="Comic Sans MS" panose="030F0702030302020204" pitchFamily="66" charset="0"/>
                <a:ea typeface="Arial"/>
                <a:cs typeface="Arial"/>
                <a:sym typeface="Arial"/>
              </a:rPr>
              <a:t>rench </a:t>
            </a:r>
            <a:r>
              <a:rPr lang="en-GB" sz="1400" dirty="0">
                <a:latin typeface="Comic Sans MS" panose="030F0702030302020204" pitchFamily="66" charset="0"/>
                <a:ea typeface="Arial"/>
                <a:cs typeface="Arial"/>
                <a:sym typeface="Arial"/>
              </a:rPr>
              <a:t>bulldog. He is 10 weeks old and </a:t>
            </a:r>
            <a:r>
              <a:rPr lang="en-GB" sz="1400" dirty="0" smtClean="0">
                <a:latin typeface="Comic Sans MS" panose="030F0702030302020204" pitchFamily="66" charset="0"/>
                <a:ea typeface="Arial"/>
                <a:cs typeface="Arial"/>
                <a:sym typeface="Arial"/>
              </a:rPr>
              <a:t>this means </a:t>
            </a:r>
            <a:r>
              <a:rPr lang="en-GB" sz="1400" dirty="0">
                <a:latin typeface="Comic Sans MS" panose="030F0702030302020204" pitchFamily="66" charset="0"/>
                <a:ea typeface="Arial"/>
                <a:cs typeface="Arial"/>
                <a:sym typeface="Arial"/>
              </a:rPr>
              <a:t>I’ll be able to take him for proper walks in two </a:t>
            </a:r>
            <a:r>
              <a:rPr lang="en-GB" sz="1400" dirty="0" smtClean="0">
                <a:latin typeface="Comic Sans MS" panose="030F0702030302020204" pitchFamily="66" charset="0"/>
                <a:ea typeface="Arial"/>
                <a:cs typeface="Arial"/>
                <a:sym typeface="Arial"/>
              </a:rPr>
              <a:t>weeks time, </a:t>
            </a:r>
            <a:r>
              <a:rPr lang="en-GB" sz="1400" dirty="0">
                <a:latin typeface="Comic Sans MS" panose="030F0702030302020204" pitchFamily="66" charset="0"/>
                <a:ea typeface="Arial"/>
                <a:cs typeface="Arial"/>
                <a:sym typeface="Arial"/>
              </a:rPr>
              <a:t>perfect timing for the summer holidays!</a:t>
            </a:r>
            <a:endParaRPr sz="1400" dirty="0">
              <a:latin typeface="Comic Sans MS" panose="030F0702030302020204" pitchFamily="66" charset="0"/>
              <a:ea typeface="Arial"/>
              <a:cs typeface="Arial"/>
              <a:sym typeface="Arial"/>
            </a:endParaRPr>
          </a:p>
          <a:p>
            <a:pPr marL="0" lvl="0" indent="0" algn="l" rtl="0">
              <a:lnSpc>
                <a:spcPct val="90000"/>
              </a:lnSpc>
              <a:spcBef>
                <a:spcPts val="1000"/>
              </a:spcBef>
              <a:spcAft>
                <a:spcPts val="0"/>
              </a:spcAft>
              <a:buClr>
                <a:schemeClr val="dk1"/>
              </a:buClr>
              <a:buSzPts val="1665"/>
              <a:buNone/>
            </a:pPr>
            <a:r>
              <a:rPr lang="en-GB" sz="1400" dirty="0">
                <a:latin typeface="Comic Sans MS" panose="030F0702030302020204" pitchFamily="66" charset="0"/>
                <a:ea typeface="Arial"/>
                <a:cs typeface="Arial"/>
                <a:sym typeface="Arial"/>
              </a:rPr>
              <a:t>I have taught Reggie to sit and he is getting better at giving me his paw when I say “High Five.” He will hopefully have it </a:t>
            </a:r>
            <a:r>
              <a:rPr lang="en-GB" sz="1400" dirty="0" smtClean="0">
                <a:latin typeface="Comic Sans MS" panose="030F0702030302020204" pitchFamily="66" charset="0"/>
                <a:ea typeface="Arial"/>
                <a:cs typeface="Arial"/>
                <a:sym typeface="Arial"/>
              </a:rPr>
              <a:t>mastered by </a:t>
            </a:r>
            <a:r>
              <a:rPr lang="en-GB" sz="1400" dirty="0">
                <a:latin typeface="Comic Sans MS" panose="030F0702030302020204" pitchFamily="66" charset="0"/>
                <a:ea typeface="Arial"/>
                <a:cs typeface="Arial"/>
                <a:sym typeface="Arial"/>
              </a:rPr>
              <a:t>the next time I </a:t>
            </a:r>
            <a:r>
              <a:rPr lang="en-GB" sz="1400" dirty="0" smtClean="0">
                <a:latin typeface="Comic Sans MS" panose="030F0702030302020204" pitchFamily="66" charset="0"/>
                <a:ea typeface="Arial"/>
                <a:cs typeface="Arial"/>
                <a:sym typeface="Arial"/>
              </a:rPr>
              <a:t>see </a:t>
            </a:r>
            <a:r>
              <a:rPr lang="en-GB" sz="1400" dirty="0">
                <a:latin typeface="Comic Sans MS" panose="030F0702030302020204" pitchFamily="66" charset="0"/>
                <a:ea typeface="Arial"/>
                <a:cs typeface="Arial"/>
                <a:sym typeface="Arial"/>
              </a:rPr>
              <a:t>you all. </a:t>
            </a:r>
            <a:endParaRPr sz="1400" dirty="0">
              <a:latin typeface="Comic Sans MS" panose="030F0702030302020204" pitchFamily="66" charset="0"/>
              <a:ea typeface="Arial"/>
              <a:cs typeface="Arial"/>
              <a:sym typeface="Arial"/>
            </a:endParaRPr>
          </a:p>
          <a:p>
            <a:pPr marL="0" lvl="0" indent="0" algn="l" rtl="0">
              <a:lnSpc>
                <a:spcPct val="90000"/>
              </a:lnSpc>
              <a:spcBef>
                <a:spcPts val="1000"/>
              </a:spcBef>
              <a:spcAft>
                <a:spcPts val="0"/>
              </a:spcAft>
              <a:buClr>
                <a:schemeClr val="dk1"/>
              </a:buClr>
              <a:buSzPts val="1665"/>
              <a:buNone/>
            </a:pPr>
            <a:r>
              <a:rPr lang="en-GB" sz="1400" dirty="0">
                <a:latin typeface="Comic Sans MS" panose="030F0702030302020204" pitchFamily="66" charset="0"/>
                <a:ea typeface="Arial"/>
                <a:cs typeface="Arial"/>
                <a:sym typeface="Arial"/>
              </a:rPr>
              <a:t>Have you developed any new skills?  What has been your favourite activity in your spare time?</a:t>
            </a:r>
            <a:endParaRPr sz="1400" dirty="0">
              <a:latin typeface="Comic Sans MS" panose="030F0702030302020204" pitchFamily="66" charset="0"/>
            </a:endParaRPr>
          </a:p>
          <a:p>
            <a:pPr marL="0" lvl="0" indent="0" algn="l" rtl="0">
              <a:lnSpc>
                <a:spcPct val="90000"/>
              </a:lnSpc>
              <a:spcBef>
                <a:spcPts val="1000"/>
              </a:spcBef>
              <a:spcAft>
                <a:spcPts val="0"/>
              </a:spcAft>
              <a:buClr>
                <a:schemeClr val="dk1"/>
              </a:buClr>
              <a:buSzPts val="1665"/>
              <a:buNone/>
            </a:pPr>
            <a:r>
              <a:rPr lang="en-GB" sz="1400" dirty="0">
                <a:latin typeface="Comic Sans MS" panose="030F0702030302020204" pitchFamily="66" charset="0"/>
                <a:ea typeface="Arial"/>
                <a:cs typeface="Arial"/>
                <a:sym typeface="Arial"/>
              </a:rPr>
              <a:t>Please send me a slide (like mine – see next slide) with a picture and short description or message that I can share with all the other children in our class.  You can change the colours and fonts if you wish.  If you cannot use the PowerPoint Slide template, just send me a word document or text in an email </a:t>
            </a:r>
            <a:r>
              <a:rPr lang="en-GB" sz="1400" dirty="0" smtClean="0">
                <a:latin typeface="Comic Sans MS" panose="030F0702030302020204" pitchFamily="66" charset="0"/>
                <a:ea typeface="Arial"/>
                <a:cs typeface="Arial"/>
                <a:sym typeface="Arial"/>
              </a:rPr>
              <a:t>with </a:t>
            </a:r>
            <a:r>
              <a:rPr lang="en-GB" sz="1400" dirty="0">
                <a:latin typeface="Comic Sans MS" panose="030F0702030302020204" pitchFamily="66" charset="0"/>
                <a:ea typeface="Arial"/>
                <a:cs typeface="Arial"/>
                <a:sym typeface="Arial"/>
              </a:rPr>
              <a:t>an image. </a:t>
            </a:r>
            <a:r>
              <a:rPr lang="en-GB" sz="1400" dirty="0">
                <a:solidFill>
                  <a:srgbClr val="FF0000"/>
                </a:solidFill>
                <a:latin typeface="Comic Sans MS" panose="030F0702030302020204" pitchFamily="66" charset="0"/>
                <a:ea typeface="Arial"/>
                <a:cs typeface="Arial"/>
                <a:sym typeface="Arial"/>
              </a:rPr>
              <a:t>You need to have your parent’s permission if you wish to add any pictures with you (or your family) in </a:t>
            </a:r>
            <a:r>
              <a:rPr lang="en-GB" sz="1400" dirty="0" smtClean="0">
                <a:solidFill>
                  <a:srgbClr val="FF0000"/>
                </a:solidFill>
                <a:latin typeface="Comic Sans MS" panose="030F0702030302020204" pitchFamily="66" charset="0"/>
                <a:ea typeface="Arial"/>
                <a:cs typeface="Arial"/>
                <a:sym typeface="Arial"/>
              </a:rPr>
              <a:t>them as we will be sharing them with everyone.</a:t>
            </a:r>
            <a:endParaRPr sz="1400" dirty="0">
              <a:solidFill>
                <a:srgbClr val="FF0000"/>
              </a:solidFill>
              <a:latin typeface="Comic Sans MS" panose="030F0702030302020204" pitchFamily="66" charset="0"/>
            </a:endParaRPr>
          </a:p>
          <a:p>
            <a:pPr marL="0" lvl="0" indent="0" algn="l" rtl="0">
              <a:lnSpc>
                <a:spcPct val="90000"/>
              </a:lnSpc>
              <a:spcBef>
                <a:spcPts val="1000"/>
              </a:spcBef>
              <a:spcAft>
                <a:spcPts val="0"/>
              </a:spcAft>
              <a:buClr>
                <a:schemeClr val="dk1"/>
              </a:buClr>
              <a:buSzPts val="1665"/>
              <a:buNone/>
            </a:pPr>
            <a:r>
              <a:rPr lang="en-GB" sz="1400" dirty="0">
                <a:latin typeface="Comic Sans MS" panose="030F0702030302020204" pitchFamily="66" charset="0"/>
                <a:ea typeface="Arial"/>
                <a:cs typeface="Arial"/>
                <a:sym typeface="Arial"/>
              </a:rPr>
              <a:t>Please email </a:t>
            </a:r>
            <a:r>
              <a:rPr lang="en-GB" sz="1400" dirty="0" smtClean="0">
                <a:latin typeface="Comic Sans MS" panose="030F0702030302020204" pitchFamily="66" charset="0"/>
                <a:ea typeface="Arial"/>
                <a:cs typeface="Arial"/>
                <a:sym typeface="Arial"/>
              </a:rPr>
              <a:t>your slide </a:t>
            </a:r>
            <a:r>
              <a:rPr lang="en-GB" sz="1400" dirty="0">
                <a:latin typeface="Comic Sans MS" panose="030F0702030302020204" pitchFamily="66" charset="0"/>
                <a:ea typeface="Arial"/>
                <a:cs typeface="Arial"/>
                <a:sym typeface="Arial"/>
              </a:rPr>
              <a:t>to me by Friday this week and I will put all the slides together and email a PowerPoint back </a:t>
            </a:r>
            <a:r>
              <a:rPr lang="en-GB" sz="1400" dirty="0" smtClean="0">
                <a:latin typeface="Comic Sans MS" panose="030F0702030302020204" pitchFamily="66" charset="0"/>
                <a:ea typeface="Arial"/>
                <a:cs typeface="Arial"/>
                <a:sym typeface="Arial"/>
              </a:rPr>
              <a:t>to you all full of messages </a:t>
            </a:r>
            <a:r>
              <a:rPr lang="en-GB" sz="1400" dirty="0">
                <a:latin typeface="Comic Sans MS" panose="030F0702030302020204" pitchFamily="66" charset="0"/>
                <a:ea typeface="Arial"/>
                <a:cs typeface="Arial"/>
                <a:sym typeface="Arial"/>
              </a:rPr>
              <a:t>and </a:t>
            </a:r>
            <a:r>
              <a:rPr lang="en-GB" sz="1400" dirty="0" smtClean="0">
                <a:latin typeface="Comic Sans MS" panose="030F0702030302020204" pitchFamily="66" charset="0"/>
                <a:ea typeface="Arial"/>
                <a:cs typeface="Arial"/>
                <a:sym typeface="Arial"/>
              </a:rPr>
              <a:t>images from everybody else </a:t>
            </a:r>
            <a:r>
              <a:rPr lang="en-GB" sz="1400" dirty="0">
                <a:latin typeface="Comic Sans MS" panose="030F0702030302020204" pitchFamily="66" charset="0"/>
                <a:ea typeface="Arial"/>
                <a:cs typeface="Arial"/>
                <a:sym typeface="Arial"/>
              </a:rPr>
              <a:t>next week. It’ll be so lovely to have us all back together again (virtually!!). </a:t>
            </a:r>
            <a:endParaRPr sz="1400" dirty="0">
              <a:latin typeface="Comic Sans MS" panose="030F0702030302020204" pitchFamily="66" charset="0"/>
            </a:endParaRPr>
          </a:p>
          <a:p>
            <a:pPr marL="0" lvl="0" indent="0" algn="l" rtl="0">
              <a:lnSpc>
                <a:spcPct val="90000"/>
              </a:lnSpc>
              <a:spcBef>
                <a:spcPts val="1000"/>
              </a:spcBef>
              <a:spcAft>
                <a:spcPts val="0"/>
              </a:spcAft>
              <a:buClr>
                <a:schemeClr val="dk1"/>
              </a:buClr>
              <a:buSzPts val="1665"/>
              <a:buNone/>
            </a:pPr>
            <a:r>
              <a:rPr lang="en-GB" sz="1400" dirty="0">
                <a:latin typeface="Comic Sans MS" panose="030F0702030302020204" pitchFamily="66" charset="0"/>
                <a:ea typeface="Arial"/>
                <a:cs typeface="Arial"/>
                <a:sym typeface="Arial"/>
              </a:rPr>
              <a:t>I look forward to receiving your slides back!</a:t>
            </a:r>
            <a:endParaRPr sz="1400" dirty="0">
              <a:latin typeface="Comic Sans MS" panose="030F0702030302020204" pitchFamily="66" charset="0"/>
            </a:endParaRPr>
          </a:p>
          <a:p>
            <a:pPr marL="0" lvl="0" indent="0" algn="ctr" rtl="0">
              <a:lnSpc>
                <a:spcPct val="90000"/>
              </a:lnSpc>
              <a:spcBef>
                <a:spcPts val="600"/>
              </a:spcBef>
              <a:spcAft>
                <a:spcPts val="0"/>
              </a:spcAft>
              <a:buClr>
                <a:schemeClr val="dk1"/>
              </a:buClr>
              <a:buSzPts val="1665"/>
              <a:buNone/>
            </a:pPr>
            <a:r>
              <a:rPr lang="en-GB" sz="1400" dirty="0">
                <a:latin typeface="Comic Sans MS" panose="030F0702030302020204" pitchFamily="66" charset="0"/>
                <a:ea typeface="Arial"/>
                <a:cs typeface="Arial"/>
                <a:sym typeface="Arial"/>
              </a:rPr>
              <a:t>Love from</a:t>
            </a:r>
            <a:endParaRPr sz="1400" dirty="0">
              <a:latin typeface="Comic Sans MS" panose="030F0702030302020204" pitchFamily="66" charset="0"/>
              <a:ea typeface="Arial"/>
              <a:cs typeface="Arial"/>
              <a:sym typeface="Arial"/>
            </a:endParaRPr>
          </a:p>
          <a:p>
            <a:pPr marL="0" lvl="0" indent="0" algn="ctr" rtl="0">
              <a:lnSpc>
                <a:spcPct val="90000"/>
              </a:lnSpc>
              <a:spcBef>
                <a:spcPts val="600"/>
              </a:spcBef>
              <a:spcAft>
                <a:spcPts val="0"/>
              </a:spcAft>
              <a:buClr>
                <a:schemeClr val="dk1"/>
              </a:buClr>
              <a:buSzPts val="1665"/>
              <a:buNone/>
            </a:pPr>
            <a:r>
              <a:rPr lang="en-GB" sz="1400" dirty="0">
                <a:latin typeface="Comic Sans MS" panose="030F0702030302020204" pitchFamily="66" charset="0"/>
                <a:ea typeface="Arial"/>
                <a:cs typeface="Arial"/>
                <a:sym typeface="Arial"/>
              </a:rPr>
              <a:t>Miss Atkins</a:t>
            </a:r>
            <a:endParaRPr sz="1400" dirty="0">
              <a:latin typeface="Comic Sans MS" panose="030F0702030302020204" pitchFamily="66" charset="0"/>
              <a:ea typeface="Arial"/>
              <a:cs typeface="Arial"/>
              <a:sym typeface="Arial"/>
            </a:endParaRPr>
          </a:p>
        </p:txBody>
      </p:sp>
      <p:pic>
        <p:nvPicPr>
          <p:cNvPr id="86" name="Google Shape;86;p13"/>
          <p:cNvPicPr preferRelativeResize="0"/>
          <p:nvPr/>
        </p:nvPicPr>
        <p:blipFill rotWithShape="1">
          <a:blip r:embed="rId3">
            <a:alphaModFix/>
          </a:blip>
          <a:srcRect t="13509" r="4269" b="18194"/>
          <a:stretch/>
        </p:blipFill>
        <p:spPr>
          <a:xfrm>
            <a:off x="8650050" y="261250"/>
            <a:ext cx="2455824" cy="3116424"/>
          </a:xfrm>
          <a:prstGeom prst="rect">
            <a:avLst/>
          </a:prstGeom>
          <a:noFill/>
          <a:ln>
            <a:noFill/>
          </a:ln>
        </p:spPr>
      </p:pic>
      <p:pic>
        <p:nvPicPr>
          <p:cNvPr id="87" name="Google Shape;87;p13"/>
          <p:cNvPicPr preferRelativeResize="0"/>
          <p:nvPr/>
        </p:nvPicPr>
        <p:blipFill rotWithShape="1">
          <a:blip r:embed="rId4">
            <a:alphaModFix/>
          </a:blip>
          <a:srcRect t="13210" r="6437" b="18273"/>
          <a:stretch/>
        </p:blipFill>
        <p:spPr>
          <a:xfrm>
            <a:off x="8750475" y="4382375"/>
            <a:ext cx="1771551" cy="2307577"/>
          </a:xfrm>
          <a:prstGeom prst="rect">
            <a:avLst/>
          </a:prstGeom>
          <a:noFill/>
          <a:ln>
            <a:noFill/>
          </a:ln>
        </p:spPr>
      </p:pic>
      <p:pic>
        <p:nvPicPr>
          <p:cNvPr id="88" name="Google Shape;88;p13"/>
          <p:cNvPicPr preferRelativeResize="0"/>
          <p:nvPr/>
        </p:nvPicPr>
        <p:blipFill rotWithShape="1">
          <a:blip r:embed="rId5">
            <a:alphaModFix/>
          </a:blip>
          <a:srcRect t="29618" r="2152" b="29368"/>
          <a:stretch/>
        </p:blipFill>
        <p:spPr>
          <a:xfrm>
            <a:off x="9441925" y="2671313"/>
            <a:ext cx="2618775" cy="1952326"/>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1427554" y="160338"/>
            <a:ext cx="3932100" cy="5301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B050"/>
              </a:buClr>
              <a:buSzPts val="2880"/>
              <a:buFont typeface="Arial"/>
              <a:buNone/>
            </a:pPr>
            <a:r>
              <a:rPr lang="en-GB" sz="2880" dirty="0">
                <a:solidFill>
                  <a:srgbClr val="0000FF"/>
                </a:solidFill>
                <a:latin typeface="Comic Sans MS"/>
                <a:ea typeface="Comic Sans MS"/>
                <a:cs typeface="Comic Sans MS"/>
                <a:sym typeface="Comic Sans MS"/>
              </a:rPr>
              <a:t>Miss Atkins’ Page</a:t>
            </a:r>
            <a:endParaRPr sz="2880" dirty="0">
              <a:solidFill>
                <a:srgbClr val="0000FF"/>
              </a:solidFill>
              <a:latin typeface="Comic Sans MS"/>
              <a:ea typeface="Comic Sans MS"/>
              <a:cs typeface="Comic Sans MS"/>
              <a:sym typeface="Comic Sans MS"/>
            </a:endParaRPr>
          </a:p>
        </p:txBody>
      </p:sp>
      <p:sp>
        <p:nvSpPr>
          <p:cNvPr id="94" name="Google Shape;94;p14"/>
          <p:cNvSpPr txBox="1">
            <a:spLocks noGrp="1"/>
          </p:cNvSpPr>
          <p:nvPr>
            <p:ph type="body" idx="1"/>
          </p:nvPr>
        </p:nvSpPr>
        <p:spPr>
          <a:xfrm>
            <a:off x="669154" y="806275"/>
            <a:ext cx="5448900" cy="60517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GB" sz="2300" dirty="0">
                <a:solidFill>
                  <a:srgbClr val="FF00FF"/>
                </a:solidFill>
                <a:latin typeface="Comic Sans MS"/>
                <a:ea typeface="Comic Sans MS"/>
                <a:cs typeface="Comic Sans MS"/>
                <a:sym typeface="Comic Sans MS"/>
              </a:rPr>
              <a:t>Hello 2A, I hope you are all happy and safe.</a:t>
            </a:r>
            <a:endParaRPr sz="1500" dirty="0">
              <a:solidFill>
                <a:srgbClr val="FF00FF"/>
              </a:solidFill>
              <a:latin typeface="Comic Sans MS"/>
              <a:ea typeface="Comic Sans MS"/>
              <a:cs typeface="Comic Sans MS"/>
              <a:sym typeface="Comic Sans MS"/>
            </a:endParaRPr>
          </a:p>
          <a:p>
            <a:pPr marL="0" lvl="0" indent="0" algn="ctr" rtl="0">
              <a:lnSpc>
                <a:spcPct val="90000"/>
              </a:lnSpc>
              <a:spcBef>
                <a:spcPts val="1000"/>
              </a:spcBef>
              <a:spcAft>
                <a:spcPts val="0"/>
              </a:spcAft>
              <a:buClr>
                <a:schemeClr val="dk1"/>
              </a:buClr>
              <a:buSzPts val="2400"/>
              <a:buNone/>
            </a:pPr>
            <a:r>
              <a:rPr lang="en-GB" sz="2300" dirty="0">
                <a:solidFill>
                  <a:srgbClr val="FF00FF"/>
                </a:solidFill>
                <a:latin typeface="Comic Sans MS"/>
                <a:ea typeface="Comic Sans MS"/>
                <a:cs typeface="Comic Sans MS"/>
                <a:sym typeface="Comic Sans MS"/>
              </a:rPr>
              <a:t>My dog’s name is Reggie, and I have been training him to do little tricks.</a:t>
            </a:r>
            <a:endParaRPr sz="1500" dirty="0">
              <a:solidFill>
                <a:srgbClr val="FF00FF"/>
              </a:solidFill>
              <a:latin typeface="Comic Sans MS"/>
              <a:ea typeface="Comic Sans MS"/>
              <a:cs typeface="Comic Sans MS"/>
              <a:sym typeface="Comic Sans MS"/>
            </a:endParaRPr>
          </a:p>
          <a:p>
            <a:pPr marL="0" lvl="0" indent="0" algn="ctr" rtl="0">
              <a:lnSpc>
                <a:spcPct val="90000"/>
              </a:lnSpc>
              <a:spcBef>
                <a:spcPts val="1000"/>
              </a:spcBef>
              <a:spcAft>
                <a:spcPts val="0"/>
              </a:spcAft>
              <a:buClr>
                <a:schemeClr val="dk1"/>
              </a:buClr>
              <a:buSzPts val="2400"/>
              <a:buNone/>
            </a:pPr>
            <a:r>
              <a:rPr lang="en-GB" sz="2300" dirty="0">
                <a:solidFill>
                  <a:srgbClr val="FF00FF"/>
                </a:solidFill>
                <a:latin typeface="Comic Sans MS"/>
                <a:ea typeface="Comic Sans MS"/>
                <a:cs typeface="Comic Sans MS"/>
                <a:sym typeface="Comic Sans MS"/>
              </a:rPr>
              <a:t>First of all, I trained him to sit </a:t>
            </a:r>
            <a:r>
              <a:rPr lang="en-GB" sz="2300" dirty="0" smtClean="0">
                <a:solidFill>
                  <a:srgbClr val="FF00FF"/>
                </a:solidFill>
                <a:latin typeface="Comic Sans MS"/>
                <a:ea typeface="Comic Sans MS"/>
                <a:cs typeface="Comic Sans MS"/>
                <a:sym typeface="Comic Sans MS"/>
              </a:rPr>
              <a:t>when we are playing and before </a:t>
            </a:r>
            <a:r>
              <a:rPr lang="en-GB" sz="2300" dirty="0">
                <a:solidFill>
                  <a:srgbClr val="FF00FF"/>
                </a:solidFill>
                <a:latin typeface="Comic Sans MS"/>
                <a:ea typeface="Comic Sans MS"/>
                <a:cs typeface="Comic Sans MS"/>
                <a:sym typeface="Comic Sans MS"/>
              </a:rPr>
              <a:t>he has his </a:t>
            </a:r>
            <a:r>
              <a:rPr lang="en-GB" sz="2300" dirty="0" smtClean="0">
                <a:solidFill>
                  <a:srgbClr val="FF00FF"/>
                </a:solidFill>
                <a:latin typeface="Comic Sans MS"/>
                <a:ea typeface="Comic Sans MS"/>
                <a:cs typeface="Comic Sans MS"/>
                <a:sym typeface="Comic Sans MS"/>
              </a:rPr>
              <a:t>food.</a:t>
            </a:r>
            <a:endParaRPr sz="1500" dirty="0">
              <a:solidFill>
                <a:srgbClr val="FF00FF"/>
              </a:solidFill>
              <a:latin typeface="Comic Sans MS"/>
              <a:ea typeface="Comic Sans MS"/>
              <a:cs typeface="Comic Sans MS"/>
              <a:sym typeface="Comic Sans MS"/>
            </a:endParaRPr>
          </a:p>
          <a:p>
            <a:pPr marL="0" lvl="0" indent="0" algn="ctr" rtl="0">
              <a:lnSpc>
                <a:spcPct val="90000"/>
              </a:lnSpc>
              <a:spcBef>
                <a:spcPts val="1000"/>
              </a:spcBef>
              <a:spcAft>
                <a:spcPts val="0"/>
              </a:spcAft>
              <a:buClr>
                <a:schemeClr val="dk1"/>
              </a:buClr>
              <a:buSzPts val="2400"/>
              <a:buNone/>
            </a:pPr>
            <a:r>
              <a:rPr lang="en-GB" sz="2300" dirty="0">
                <a:solidFill>
                  <a:srgbClr val="FF00FF"/>
                </a:solidFill>
                <a:latin typeface="Comic Sans MS"/>
                <a:ea typeface="Comic Sans MS"/>
                <a:cs typeface="Comic Sans MS"/>
                <a:sym typeface="Comic Sans MS"/>
              </a:rPr>
              <a:t>I am now training him to put up his paw when I say “High Five.”</a:t>
            </a:r>
            <a:endParaRPr sz="1500" dirty="0">
              <a:solidFill>
                <a:srgbClr val="FF00FF"/>
              </a:solidFill>
              <a:latin typeface="Comic Sans MS"/>
              <a:ea typeface="Comic Sans MS"/>
              <a:cs typeface="Comic Sans MS"/>
              <a:sym typeface="Comic Sans MS"/>
            </a:endParaRPr>
          </a:p>
          <a:p>
            <a:pPr marL="0" lvl="0" indent="0" algn="ctr" rtl="0">
              <a:lnSpc>
                <a:spcPct val="90000"/>
              </a:lnSpc>
              <a:spcBef>
                <a:spcPts val="1000"/>
              </a:spcBef>
              <a:spcAft>
                <a:spcPts val="0"/>
              </a:spcAft>
              <a:buClr>
                <a:schemeClr val="dk1"/>
              </a:buClr>
              <a:buSzPts val="2400"/>
              <a:buNone/>
            </a:pPr>
            <a:r>
              <a:rPr lang="en-GB" sz="2300" dirty="0">
                <a:solidFill>
                  <a:srgbClr val="FF00FF"/>
                </a:solidFill>
                <a:latin typeface="Comic Sans MS"/>
                <a:ea typeface="Comic Sans MS"/>
                <a:cs typeface="Comic Sans MS"/>
                <a:sym typeface="Comic Sans MS"/>
              </a:rPr>
              <a:t>Where Reggie is still very small, he likes to sleep a lot and we love to get all cuddled up on the sofa when we’re both a bit sleepy</a:t>
            </a:r>
            <a:r>
              <a:rPr lang="en-GB" sz="2300" dirty="0" smtClean="0">
                <a:solidFill>
                  <a:srgbClr val="FF00FF"/>
                </a:solidFill>
                <a:latin typeface="Comic Sans MS"/>
                <a:ea typeface="Comic Sans MS"/>
                <a:cs typeface="Comic Sans MS"/>
                <a:sym typeface="Comic Sans MS"/>
              </a:rPr>
              <a:t>.</a:t>
            </a:r>
            <a:endParaRPr lang="en-GB" sz="2300" dirty="0">
              <a:solidFill>
                <a:srgbClr val="FF00FF"/>
              </a:solidFill>
              <a:latin typeface="Comic Sans MS"/>
              <a:ea typeface="Comic Sans MS"/>
              <a:cs typeface="Comic Sans MS"/>
              <a:sym typeface="Comic Sans MS"/>
            </a:endParaRPr>
          </a:p>
          <a:p>
            <a:pPr marL="0" lvl="0" indent="0" algn="ctr" rtl="0">
              <a:lnSpc>
                <a:spcPct val="90000"/>
              </a:lnSpc>
              <a:spcBef>
                <a:spcPts val="1000"/>
              </a:spcBef>
              <a:spcAft>
                <a:spcPts val="0"/>
              </a:spcAft>
              <a:buClr>
                <a:schemeClr val="dk1"/>
              </a:buClr>
              <a:buSzPts val="2400"/>
              <a:buNone/>
            </a:pPr>
            <a:endParaRPr sz="1000" dirty="0">
              <a:solidFill>
                <a:srgbClr val="FF00FF"/>
              </a:solidFill>
              <a:latin typeface="Comic Sans MS"/>
              <a:ea typeface="Comic Sans MS"/>
              <a:cs typeface="Comic Sans MS"/>
              <a:sym typeface="Comic Sans MS"/>
            </a:endParaRPr>
          </a:p>
          <a:p>
            <a:pPr marL="0" lvl="0" indent="0" algn="ctr" rtl="0">
              <a:lnSpc>
                <a:spcPct val="90000"/>
              </a:lnSpc>
              <a:spcBef>
                <a:spcPts val="1000"/>
              </a:spcBef>
              <a:spcAft>
                <a:spcPts val="0"/>
              </a:spcAft>
              <a:buClr>
                <a:srgbClr val="00B050"/>
              </a:buClr>
              <a:buSzPts val="2000"/>
              <a:buNone/>
            </a:pPr>
            <a:r>
              <a:rPr lang="en-GB" sz="1800" dirty="0">
                <a:solidFill>
                  <a:schemeClr val="accent2"/>
                </a:solidFill>
                <a:latin typeface="Comic Sans MS"/>
                <a:ea typeface="Comic Sans MS"/>
                <a:cs typeface="Comic Sans MS"/>
                <a:sym typeface="Comic Sans MS"/>
              </a:rPr>
              <a:t>In the photos are Reggie showing you his cute face </a:t>
            </a:r>
            <a:r>
              <a:rPr lang="en-GB" sz="1800" dirty="0" smtClean="0">
                <a:solidFill>
                  <a:schemeClr val="accent2"/>
                </a:solidFill>
                <a:latin typeface="Comic Sans MS"/>
                <a:ea typeface="Comic Sans MS"/>
                <a:cs typeface="Comic Sans MS"/>
                <a:sym typeface="Comic Sans MS"/>
              </a:rPr>
              <a:t>and, </a:t>
            </a:r>
            <a:r>
              <a:rPr lang="en-GB" sz="1800" dirty="0">
                <a:solidFill>
                  <a:schemeClr val="accent2"/>
                </a:solidFill>
                <a:latin typeface="Comic Sans MS"/>
                <a:ea typeface="Comic Sans MS"/>
                <a:cs typeface="Comic Sans MS"/>
                <a:sym typeface="Comic Sans MS"/>
              </a:rPr>
              <a:t>of course, I had to add a picture of him having a little nap!</a:t>
            </a:r>
            <a:endParaRPr sz="1800" dirty="0">
              <a:solidFill>
                <a:schemeClr val="accent2"/>
              </a:solidFill>
              <a:latin typeface="Comic Sans MS"/>
              <a:ea typeface="Comic Sans MS"/>
              <a:cs typeface="Comic Sans MS"/>
              <a:sym typeface="Comic Sans MS"/>
            </a:endParaRPr>
          </a:p>
        </p:txBody>
      </p:sp>
      <p:sp>
        <p:nvSpPr>
          <p:cNvPr id="95" name="Google Shape;95;p14" descr="Mastiff Dog Against A White Backdrop Holding His Paw Up And Making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6" name="Google Shape;96;p14"/>
          <p:cNvPicPr preferRelativeResize="0"/>
          <p:nvPr/>
        </p:nvPicPr>
        <p:blipFill rotWithShape="1">
          <a:blip r:embed="rId3">
            <a:alphaModFix/>
          </a:blip>
          <a:srcRect t="13509" r="4269" b="18194"/>
          <a:stretch/>
        </p:blipFill>
        <p:spPr>
          <a:xfrm rot="315701">
            <a:off x="8374659" y="349310"/>
            <a:ext cx="2244940" cy="2848835"/>
          </a:xfrm>
          <a:prstGeom prst="rect">
            <a:avLst/>
          </a:prstGeom>
          <a:noFill/>
          <a:ln>
            <a:noFill/>
          </a:ln>
          <a:effectLst>
            <a:outerShdw blurRad="57150" dist="133350" dir="8460000" algn="bl" rotWithShape="0">
              <a:srgbClr val="000000">
                <a:alpha val="44000"/>
              </a:srgbClr>
            </a:outerShdw>
          </a:effectLst>
        </p:spPr>
      </p:pic>
      <p:pic>
        <p:nvPicPr>
          <p:cNvPr id="97" name="Google Shape;97;p14"/>
          <p:cNvPicPr preferRelativeResize="0"/>
          <p:nvPr/>
        </p:nvPicPr>
        <p:blipFill>
          <a:blip r:embed="rId4">
            <a:alphaModFix/>
          </a:blip>
          <a:stretch>
            <a:fillRect/>
          </a:stretch>
        </p:blipFill>
        <p:spPr>
          <a:xfrm rot="-10491885">
            <a:off x="9236251" y="3440004"/>
            <a:ext cx="2737576" cy="2140277"/>
          </a:xfrm>
          <a:prstGeom prst="rect">
            <a:avLst/>
          </a:prstGeom>
          <a:noFill/>
          <a:ln>
            <a:noFill/>
          </a:ln>
          <a:effectLst>
            <a:outerShdw blurRad="57150" dist="152400" dir="5400000" algn="bl" rotWithShape="0">
              <a:srgbClr val="000000">
                <a:alpha val="44000"/>
              </a:srgbClr>
            </a:outerShdw>
          </a:effectLst>
        </p:spPr>
      </p:pic>
      <p:pic>
        <p:nvPicPr>
          <p:cNvPr id="98" name="Google Shape;98;p14"/>
          <p:cNvPicPr preferRelativeResize="0"/>
          <p:nvPr/>
        </p:nvPicPr>
        <p:blipFill>
          <a:blip r:embed="rId5">
            <a:alphaModFix/>
          </a:blip>
          <a:stretch>
            <a:fillRect/>
          </a:stretch>
        </p:blipFill>
        <p:spPr>
          <a:xfrm rot="-5636211">
            <a:off x="6147259" y="4002618"/>
            <a:ext cx="2851476" cy="2225472"/>
          </a:xfrm>
          <a:prstGeom prst="rect">
            <a:avLst/>
          </a:prstGeom>
          <a:noFill/>
          <a:ln>
            <a:noFill/>
          </a:ln>
          <a:effectLst>
            <a:outerShdw blurRad="57150" dist="171450" dir="5400000" algn="bl" rotWithShape="0">
              <a:srgbClr val="000000">
                <a:alpha val="29000"/>
              </a:srgbClr>
            </a:outerShdw>
          </a:effectLst>
        </p:spPr>
      </p:pic>
      <p:pic>
        <p:nvPicPr>
          <p:cNvPr id="2" name="Picture 1" descr="File:Paw (Animal Rights symbol).svg - Wikipedi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35135">
            <a:off x="10720816" y="1358619"/>
            <a:ext cx="1343891" cy="1343891"/>
          </a:xfrm>
          <a:prstGeom prst="rect">
            <a:avLst/>
          </a:prstGeom>
        </p:spPr>
      </p:pic>
      <p:pic>
        <p:nvPicPr>
          <p:cNvPr id="9" name="Picture 8" descr="File:Paw (Animal Rights symbol).svg - Wikipedi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35135">
            <a:off x="6777579" y="2145399"/>
            <a:ext cx="1343891" cy="1343891"/>
          </a:xfrm>
          <a:prstGeom prst="rect">
            <a:avLst/>
          </a:prstGeom>
        </p:spPr>
      </p:pic>
      <p:pic>
        <p:nvPicPr>
          <p:cNvPr id="10" name="Picture 9" descr="File:Paw (Animal Rights symbol).svg - Wikipedi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35135">
            <a:off x="8927240" y="5610262"/>
            <a:ext cx="1139779" cy="113977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1551538" y="394252"/>
            <a:ext cx="3932237" cy="53022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7F7F7F"/>
              </a:buClr>
              <a:buSzPts val="2880"/>
              <a:buFont typeface="Arial"/>
              <a:buNone/>
            </a:pPr>
            <a:r>
              <a:rPr lang="en-GB" sz="2880">
                <a:solidFill>
                  <a:srgbClr val="7F7F7F"/>
                </a:solidFill>
                <a:latin typeface="Arial"/>
                <a:ea typeface="Arial"/>
                <a:cs typeface="Arial"/>
                <a:sym typeface="Arial"/>
              </a:rPr>
              <a:t>Your Name</a:t>
            </a:r>
            <a:endParaRPr sz="2880">
              <a:solidFill>
                <a:srgbClr val="7F7F7F"/>
              </a:solidFill>
              <a:latin typeface="Arial"/>
              <a:ea typeface="Arial"/>
              <a:cs typeface="Arial"/>
              <a:sym typeface="Arial"/>
            </a:endParaRPr>
          </a:p>
        </p:txBody>
      </p:sp>
      <p:sp>
        <p:nvSpPr>
          <p:cNvPr id="104" name="Google Shape;104;p15"/>
          <p:cNvSpPr txBox="1">
            <a:spLocks noGrp="1"/>
          </p:cNvSpPr>
          <p:nvPr>
            <p:ph type="body" idx="1"/>
          </p:nvPr>
        </p:nvSpPr>
        <p:spPr>
          <a:xfrm>
            <a:off x="615852" y="1146856"/>
            <a:ext cx="5803608" cy="42649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400"/>
              <a:buNone/>
            </a:pPr>
            <a:r>
              <a:rPr lang="en-GB" sz="2400">
                <a:solidFill>
                  <a:srgbClr val="7F7F7F"/>
                </a:solidFill>
                <a:latin typeface="Arial"/>
                <a:ea typeface="Arial"/>
                <a:cs typeface="Arial"/>
                <a:sym typeface="Arial"/>
              </a:rPr>
              <a:t>Your description, explanation or message.</a:t>
            </a:r>
            <a:endParaRPr/>
          </a:p>
        </p:txBody>
      </p:sp>
      <p:sp>
        <p:nvSpPr>
          <p:cNvPr id="105" name="Google Shape;105;p15" descr="Mastiff Dog Against A White Backdrop Holding His Paw Up And Making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p15"/>
          <p:cNvSpPr/>
          <p:nvPr/>
        </p:nvSpPr>
        <p:spPr>
          <a:xfrm>
            <a:off x="6885992" y="783771"/>
            <a:ext cx="4823926" cy="5383764"/>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YOUR IMAGE/S </a:t>
            </a:r>
            <a:endParaRPr/>
          </a:p>
          <a:p>
            <a:pPr marL="0" marR="0" lvl="0" indent="0" algn="ctr" rtl="0">
              <a:spcBef>
                <a:spcPts val="0"/>
              </a:spcBef>
              <a:spcAft>
                <a:spcPts val="0"/>
              </a:spcAft>
              <a:buNone/>
            </a:pPr>
            <a:r>
              <a:rPr lang="en-GB" sz="1800">
                <a:solidFill>
                  <a:schemeClr val="dk1"/>
                </a:solidFill>
                <a:latin typeface="Calibri"/>
                <a:ea typeface="Calibri"/>
                <a:cs typeface="Calibri"/>
                <a:sym typeface="Calibri"/>
              </a:rPr>
              <a:t>You do not have to send any images of yourself if you do not wish to.</a:t>
            </a:r>
            <a:endParaRPr sz="1800">
              <a:solidFill>
                <a:schemeClr val="dk1"/>
              </a:solidFill>
              <a:latin typeface="Calibri"/>
              <a:ea typeface="Calibri"/>
              <a:cs typeface="Calibri"/>
              <a:sym typeface="Calibri"/>
            </a:endParaRPr>
          </a:p>
        </p:txBody>
      </p:sp>
      <p:sp>
        <p:nvSpPr>
          <p:cNvPr id="107" name="Google Shape;107;p15"/>
          <p:cNvSpPr txBox="1"/>
          <p:nvPr/>
        </p:nvSpPr>
        <p:spPr>
          <a:xfrm>
            <a:off x="2139852" y="5634135"/>
            <a:ext cx="4279608" cy="80554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F7F7F"/>
              </a:buClr>
              <a:buSzPts val="2400"/>
              <a:buFont typeface="Arial"/>
              <a:buNone/>
            </a:pPr>
            <a:r>
              <a:rPr lang="en-GB" sz="2400">
                <a:solidFill>
                  <a:srgbClr val="7F7F7F"/>
                </a:solidFill>
                <a:latin typeface="Arial"/>
                <a:ea typeface="Arial"/>
                <a:cs typeface="Arial"/>
                <a:sym typeface="Arial"/>
              </a:rPr>
              <a:t>Your caption for your image/s</a:t>
            </a:r>
            <a:endParaRPr sz="2400">
              <a:solidFill>
                <a:srgbClr val="7F7F7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34</TotalTime>
  <Words>549</Words>
  <Application>Microsoft Office PowerPoint</Application>
  <PresentationFormat>Widescreen</PresentationFormat>
  <Paragraphs>25</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Comic Sans MS</vt:lpstr>
      <vt:lpstr>Trebuchet MS</vt:lpstr>
      <vt:lpstr>Wingdings 3</vt:lpstr>
      <vt:lpstr>Facet</vt:lpstr>
      <vt:lpstr>Hello 2A</vt:lpstr>
      <vt:lpstr>Miss Atkins’ Page</vt:lpstr>
      <vt:lpstr>Your Name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2A</dc:title>
  <dc:creator>Emily Atkins</dc:creator>
  <cp:lastModifiedBy>L Burberry</cp:lastModifiedBy>
  <cp:revision>13</cp:revision>
  <dcterms:modified xsi:type="dcterms:W3CDTF">2020-07-07T14:16:59Z</dcterms:modified>
</cp:coreProperties>
</file>