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3" r:id="rId4"/>
    <p:sldId id="257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67SdkYubs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t67SdkYubs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96gfl_Dog" TargetMode="External"/><Relationship Id="rId2" Type="http://schemas.openxmlformats.org/officeDocument/2006/relationships/hyperlink" Target="https://www.youtube.com/watch?v=b1z4JfxFb6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t67SdkYubs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t67SdkYubs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67SdkYubs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Keep Calm and </a:t>
            </a:r>
            <a:br>
              <a:rPr lang="en-GB" sz="6600" dirty="0" smtClean="0">
                <a:solidFill>
                  <a:schemeClr val="bg1"/>
                </a:solidFill>
              </a:rPr>
            </a:br>
            <a:r>
              <a:rPr lang="en-GB" sz="6600" dirty="0" smtClean="0">
                <a:solidFill>
                  <a:schemeClr val="bg1"/>
                </a:solidFill>
              </a:rPr>
              <a:t>Make Music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bg1"/>
                </a:solidFill>
              </a:rPr>
              <a:t>W</a:t>
            </a:r>
            <a:r>
              <a:rPr lang="en-GB" sz="3600" dirty="0" smtClean="0">
                <a:solidFill>
                  <a:schemeClr val="bg1"/>
                </a:solidFill>
              </a:rPr>
              <a:t>alking </a:t>
            </a:r>
            <a:r>
              <a:rPr lang="en-GB" sz="3600" dirty="0" smtClean="0">
                <a:solidFill>
                  <a:schemeClr val="bg1"/>
                </a:solidFill>
              </a:rPr>
              <a:t>the </a:t>
            </a:r>
            <a:r>
              <a:rPr lang="en-GB" sz="3600" dirty="0" smtClean="0">
                <a:solidFill>
                  <a:schemeClr val="bg1"/>
                </a:solidFill>
              </a:rPr>
              <a:t>Dog</a:t>
            </a:r>
          </a:p>
          <a:p>
            <a:r>
              <a:rPr lang="en-GB" sz="3600" dirty="0" err="1" smtClean="0">
                <a:solidFill>
                  <a:schemeClr val="bg1"/>
                </a:solidFill>
              </a:rPr>
              <a:t>YR</a:t>
            </a:r>
            <a:r>
              <a:rPr lang="en-GB" sz="3600" smtClean="0">
                <a:solidFill>
                  <a:schemeClr val="bg1"/>
                </a:solidFill>
              </a:rPr>
              <a:t>/KS1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2" descr="E:\HMS\Images\Logos\HMS logo White and Colour no fi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639" y="116632"/>
            <a:ext cx="1426343" cy="239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E:\HMS\Images\Logos\HCC Logo White and 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5264"/>
            <a:ext cx="2592658" cy="6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Remember your ideas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Draw a simple picture to help you to remember each of your ideas e.g.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40" t="32061" r="24918" b="37405"/>
          <a:stretch/>
        </p:blipFill>
        <p:spPr bwMode="auto">
          <a:xfrm>
            <a:off x="5029200" y="3352800"/>
            <a:ext cx="2099256" cy="2060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42" name="Picture 2" descr="D:\OneDrive - Hampshire County Council\Documents\HMS\clipart\walk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1987"/>
            <a:ext cx="1054554" cy="23622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OneDrive - Hampshire County Council\Documents\HMS\clipart\do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47270"/>
            <a:ext cx="1857375" cy="246697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OneDrive - Hampshire County Council\Documents\HMS\clipart\dog 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5750" r="61337" b="4715"/>
          <a:stretch/>
        </p:blipFill>
        <p:spPr bwMode="auto">
          <a:xfrm>
            <a:off x="7467600" y="4383087"/>
            <a:ext cx="777025" cy="180304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1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Mime to the music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Mime each of your chosen events </a:t>
            </a:r>
            <a:br>
              <a:rPr lang="en-GB" dirty="0" smtClean="0"/>
            </a:br>
            <a:r>
              <a:rPr lang="en-GB" dirty="0" smtClean="0"/>
              <a:t>along to the music  </a:t>
            </a:r>
            <a:br>
              <a:rPr lang="en-GB" dirty="0" smtClean="0"/>
            </a:br>
            <a:r>
              <a:rPr lang="en-GB" dirty="0" smtClean="0"/>
              <a:t>Use your pictures (holding them up one at a time) to remember what to do when</a:t>
            </a:r>
            <a:br>
              <a:rPr lang="en-GB" dirty="0" smtClean="0"/>
            </a:b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800" dirty="0">
                <a:hlinkClick r:id="rId2"/>
              </a:rPr>
              <a:t>https://www.youtube.com/watch?v=t67SdkYubs4</a:t>
            </a:r>
            <a:r>
              <a:rPr lang="en-GB" sz="2800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410200"/>
            <a:ext cx="15028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6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Play along to the music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 Find a sound to go with each of your pictures e.g. you could play walking sounds on a wood block or chasing your tail sounds on shaky eggs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Play your sounds along to the music (still using </a:t>
            </a:r>
            <a:r>
              <a:rPr lang="en-GB" dirty="0"/>
              <a:t>your </a:t>
            </a:r>
            <a:r>
              <a:rPr lang="en-GB" dirty="0" smtClean="0"/>
              <a:t>pictures </a:t>
            </a:r>
            <a:r>
              <a:rPr lang="en-GB" dirty="0"/>
              <a:t>to remember what to do </a:t>
            </a:r>
            <a:r>
              <a:rPr lang="en-GB" dirty="0" smtClean="0"/>
              <a:t>when)</a:t>
            </a:r>
          </a:p>
          <a:p>
            <a:pPr marL="0" indent="0" algn="ctr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hlinkClick r:id="rId2"/>
              </a:rPr>
              <a:t>https</a:t>
            </a:r>
            <a:r>
              <a:rPr lang="en-GB" sz="2800" dirty="0">
                <a:hlinkClick r:id="rId2"/>
              </a:rPr>
              <a:t>://www.youtube.com/watch?v=t67SdkYubs4</a:t>
            </a:r>
            <a:r>
              <a:rPr lang="en-GB" sz="2800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6" name="Picture 5" descr="D:\OneDrive - Hampshire County Council\Documents\HMS\clipart\wood blo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15416">
            <a:off x="2781462" y="2823883"/>
            <a:ext cx="1558730" cy="132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D:\OneDrive - Hampshire County Council\Documents\HMS\clipart\shaky egg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073" y="2969442"/>
            <a:ext cx="1483446" cy="103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Still got time?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Work in small groups to create your own</a:t>
            </a:r>
          </a:p>
          <a:p>
            <a:pPr marL="0" indent="0" algn="ctr">
              <a:buNone/>
            </a:pPr>
            <a:r>
              <a:rPr lang="en-GB" i="1" dirty="0" smtClean="0"/>
              <a:t>Walking the Dog </a:t>
            </a:r>
            <a:r>
              <a:rPr lang="en-GB" dirty="0" smtClean="0"/>
              <a:t>pieces of music</a:t>
            </a:r>
          </a:p>
          <a:p>
            <a:pPr marL="0" indent="0" algn="ctr">
              <a:buNone/>
            </a:pPr>
            <a:endParaRPr lang="en-GB" sz="1200" i="1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</a:rPr>
              <a:t>Plan what’s going to happen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Draw a picture for each event including walking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</a:rPr>
              <a:t>Create a walking theme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</a:rPr>
              <a:t>Create sounds for the other events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Rehearse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Perform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Record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15028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D:\OneDrive - Hampshire County Council\Documents\HMS\clipart\children perform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" t="7001" r="71618"/>
          <a:stretch/>
        </p:blipFill>
        <p:spPr bwMode="auto">
          <a:xfrm>
            <a:off x="2734613" y="5348489"/>
            <a:ext cx="888643" cy="12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D:\OneDrive - Hampshire County Council\Documents\HMS\clipart\children perform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87" r="26928"/>
          <a:stretch/>
        </p:blipFill>
        <p:spPr bwMode="auto">
          <a:xfrm>
            <a:off x="5518596" y="5257800"/>
            <a:ext cx="81137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5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608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</a:rPr>
              <a:t>Walking the Dog</a:t>
            </a:r>
            <a:endParaRPr lang="en-GB" sz="72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799"/>
            <a:ext cx="3200400" cy="259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get warmed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Follow these links and enjoy</a:t>
            </a:r>
            <a:br>
              <a:rPr lang="en-GB" dirty="0" smtClean="0"/>
            </a:br>
            <a:r>
              <a:rPr lang="en-GB" dirty="0" smtClean="0"/>
              <a:t>tapping along to the steady beat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Once confident try different actions to the steady beat e.g. tapping tummies/ thighs/ heads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www.youtube.com/watch?v=b1z4JfxFb6c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sz="1600" dirty="0"/>
          </a:p>
          <a:p>
            <a:pPr marL="0" indent="0" algn="ctr">
              <a:buNone/>
            </a:pPr>
            <a:r>
              <a:rPr lang="en-GB" sz="3000" dirty="0">
                <a:hlinkClick r:id="rId3"/>
              </a:rPr>
              <a:t>https://</a:t>
            </a:r>
            <a:r>
              <a:rPr lang="en-GB" sz="3000" dirty="0" smtClean="0">
                <a:hlinkClick r:id="rId3"/>
              </a:rPr>
              <a:t>www.youtube.com/watch?v=yi96gfl_Dog</a:t>
            </a:r>
            <a:r>
              <a:rPr lang="en-GB" sz="3000" dirty="0" smtClean="0"/>
              <a:t> </a:t>
            </a:r>
          </a:p>
          <a:p>
            <a:pPr marL="0" indent="0" algn="ctr">
              <a:buNone/>
            </a:pPr>
            <a:endParaRPr lang="en-GB" sz="1600" dirty="0" smtClean="0"/>
          </a:p>
          <a:p>
            <a:pPr marL="0" indent="0" algn="ctr">
              <a:buNone/>
            </a:pPr>
            <a:endParaRPr lang="en-GB" sz="1600" dirty="0" smtClean="0"/>
          </a:p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4" name="Picture 2" descr="D:\OneDrive - Hampshire County Council\Documents\HMS\clipart\children danc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90" y="1377162"/>
            <a:ext cx="2895600" cy="105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2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Listen and tap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Listen to this fun piece of music</a:t>
            </a:r>
          </a:p>
          <a:p>
            <a:pPr marL="0" indent="0" algn="ctr">
              <a:buNone/>
            </a:pPr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www.youtube.com/watch?v=t67SdkYubs4</a:t>
            </a:r>
            <a:r>
              <a:rPr lang="en-GB" sz="2800" dirty="0" smtClean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Clap along to the steady beat on your thighs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074" name="Picture 2" descr="D:\OneDrive - Hampshire County Council\Documents\HMS\clipart\smiley clapp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91000"/>
            <a:ext cx="2264032" cy="183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6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44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Listen and walk your fingers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Can you hear the walking tune played on the clarinet?</a:t>
            </a:r>
          </a:p>
          <a:p>
            <a:pPr marL="0" indent="0" algn="ctr">
              <a:buNone/>
            </a:pPr>
            <a:r>
              <a:rPr lang="en-GB" dirty="0" smtClean="0"/>
              <a:t>Listen again and make your fingers “walk” </a:t>
            </a:r>
            <a:br>
              <a:rPr lang="en-GB" dirty="0" smtClean="0"/>
            </a:br>
            <a:r>
              <a:rPr lang="en-GB" dirty="0" smtClean="0"/>
              <a:t>every time you hear the clarinet</a:t>
            </a: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https://www.youtube.com/watch?v=t67SdkYubs4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050" name="Picture 2" descr="D:\OneDrive - Hampshire County Council\Documents\HMS\clipart\clarinet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17509">
            <a:off x="1980574" y="3710868"/>
            <a:ext cx="3686360" cy="295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86880"/>
            <a:ext cx="1904999" cy="154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8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Time for some information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piece is called: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Promenade – Walking the Dog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was composed over </a:t>
            </a:r>
            <a:br>
              <a:rPr lang="en-GB" dirty="0" smtClean="0"/>
            </a:br>
            <a:r>
              <a:rPr lang="en-GB" dirty="0" smtClean="0"/>
              <a:t>80 years ago by </a:t>
            </a:r>
            <a:br>
              <a:rPr lang="en-GB" dirty="0" smtClean="0"/>
            </a:br>
            <a:r>
              <a:rPr lang="en-GB" dirty="0" smtClean="0"/>
              <a:t>George Gershwin</a:t>
            </a:r>
            <a:endParaRPr lang="en-GB" dirty="0"/>
          </a:p>
        </p:txBody>
      </p:sp>
      <p:pic>
        <p:nvPicPr>
          <p:cNvPr id="4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08258"/>
            <a:ext cx="1752600" cy="142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:\OneDrive - Hampshire County Council\Documents\HMS\clipart\Gershw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2743200" cy="273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4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Listen and walk your dog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Take your imaginary dog for a walk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do you think he gets up to </a:t>
            </a:r>
            <a:br>
              <a:rPr lang="en-GB" dirty="0" smtClean="0"/>
            </a:br>
            <a:r>
              <a:rPr lang="en-GB" dirty="0" smtClean="0"/>
              <a:t>during his walk?</a:t>
            </a:r>
          </a:p>
          <a:p>
            <a:pPr marL="0" indent="0" algn="ctr">
              <a:buNone/>
            </a:pPr>
            <a:r>
              <a:rPr lang="en-GB" sz="2800" dirty="0">
                <a:hlinkClick r:id="rId2"/>
              </a:rPr>
              <a:t>https://www.youtube.com/watch?v=t67SdkYubs4</a:t>
            </a:r>
            <a:r>
              <a:rPr lang="en-GB" sz="2800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0"/>
            <a:ext cx="2286000" cy="185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OneDrive - Hampshire County Council\Documents\HMS\clipart\dr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872" y="4944347"/>
            <a:ext cx="1289455" cy="169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23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Using word patterns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Explore chanting these word patterns </a:t>
            </a:r>
            <a:br>
              <a:rPr lang="en-GB" dirty="0" smtClean="0"/>
            </a:br>
            <a:r>
              <a:rPr lang="en-GB" dirty="0" smtClean="0"/>
              <a:t>in time to the music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1200" dirty="0" smtClean="0"/>
          </a:p>
          <a:p>
            <a:pPr marL="0" indent="0" algn="ctr">
              <a:buNone/>
            </a:pPr>
            <a:r>
              <a:rPr lang="en-GB" dirty="0" smtClean="0"/>
              <a:t>Once confident try clapping these word patterns then playing them on wooden or skinned instruments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2" descr="D:\OneDrive - Hampshire County Council\Documents\HMS\clipart\walking the d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088"/>
            <a:ext cx="1143000" cy="92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85693"/>
              </p:ext>
            </p:extLst>
          </p:nvPr>
        </p:nvGraphicFramePr>
        <p:xfrm>
          <a:off x="2362200" y="2209800"/>
          <a:ext cx="43434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/>
                <a:gridCol w="2171700"/>
              </a:tblGrid>
              <a:tr h="472440">
                <a:tc>
                  <a:txBody>
                    <a:bodyPr/>
                    <a:lstStyle/>
                    <a:p>
                      <a:r>
                        <a:rPr lang="en-GB" sz="3200" b="1" dirty="0" smtClean="0"/>
                        <a:t>Dog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 dirty="0" smtClean="0"/>
                        <a:t>walking</a:t>
                      </a:r>
                      <a:endParaRPr lang="en-GB" sz="3200" b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GB" sz="3200" b="1" dirty="0" smtClean="0"/>
                        <a:t>Walking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 dirty="0" smtClean="0"/>
                        <a:t>walking</a:t>
                      </a:r>
                      <a:endParaRPr lang="en-GB" sz="3200" b="1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GB" sz="3200" b="1" dirty="0" smtClean="0"/>
                        <a:t>Walking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 dirty="0" smtClean="0"/>
                        <a:t>dog</a:t>
                      </a:r>
                      <a:endParaRPr lang="en-GB" sz="3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7" name="Picture 3" descr="D:\OneDrive - Hampshire County Council\Documents\HMS\clipart\clav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7" y="5727175"/>
            <a:ext cx="919162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OneDrive - Hampshire County Council\Documents\HMS\clipart\wood bloc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15416">
            <a:off x="6097771" y="5332345"/>
            <a:ext cx="1558730" cy="132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OneDrive - Hampshire County Council\Documents\HMS\clipart\smiley clapp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01949"/>
            <a:ext cx="1503495" cy="12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Use your imagination!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Work together to create a sequence of events to go with the music e.g.</a:t>
            </a:r>
          </a:p>
          <a:p>
            <a:pPr marL="0" indent="0" algn="ctr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16198"/>
              </p:ext>
            </p:extLst>
          </p:nvPr>
        </p:nvGraphicFramePr>
        <p:xfrm>
          <a:off x="533400" y="2743200"/>
          <a:ext cx="8001000" cy="3899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684"/>
                <a:gridCol w="4962316"/>
              </a:tblGrid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Music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Introduction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Stretching ready for the walk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Clarinet tune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Walking down the street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Busy swirling sounds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Pause whilst dog chases its tail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Clarinet tune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Walking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Busy swirling sounds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Dog chases its tail again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Clarinet tune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Walking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Violin tune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Stopping to chat to a friend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Introduction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Waving goodbye to a friend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Clarinet tune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Walking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Busy swirling sounds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Dog chases its tail again (</a:t>
                      </a:r>
                      <a:r>
                        <a:rPr lang="en-GB" sz="1200" dirty="0" smtClean="0">
                          <a:effectLst/>
                        </a:rPr>
                        <a:t>but</a:t>
                      </a:r>
                      <a:r>
                        <a:rPr lang="en-GB" sz="1200" baseline="0" dirty="0" smtClean="0">
                          <a:effectLst/>
                        </a:rPr>
                        <a:t> is </a:t>
                      </a:r>
                      <a:r>
                        <a:rPr lang="en-GB" sz="1200" dirty="0" smtClean="0">
                          <a:effectLst/>
                        </a:rPr>
                        <a:t>tired </a:t>
                      </a:r>
                      <a:r>
                        <a:rPr lang="en-GB" sz="1200" dirty="0">
                          <a:effectLst/>
                        </a:rPr>
                        <a:t>now)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Clarinet tune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Walking home – getting more and more tired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313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Keep Calm and  Make Music</vt:lpstr>
      <vt:lpstr>Walking the Dog</vt:lpstr>
      <vt:lpstr>Let’s get warmed up!</vt:lpstr>
      <vt:lpstr>Listen and tap</vt:lpstr>
      <vt:lpstr>Listen and walk your fingers</vt:lpstr>
      <vt:lpstr>Time for some information</vt:lpstr>
      <vt:lpstr>Listen and walk your dog</vt:lpstr>
      <vt:lpstr>Using word patterns</vt:lpstr>
      <vt:lpstr>Use your imagination!</vt:lpstr>
      <vt:lpstr>Remember your ideas</vt:lpstr>
      <vt:lpstr>Mime to the music</vt:lpstr>
      <vt:lpstr>Play along to the music</vt:lpstr>
      <vt:lpstr>Still got time?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the Dog</dc:title>
  <dc:creator>Hampshire Music Service</dc:creator>
  <cp:lastModifiedBy>HMS</cp:lastModifiedBy>
  <cp:revision>18</cp:revision>
  <dcterms:created xsi:type="dcterms:W3CDTF">2006-08-16T00:00:00Z</dcterms:created>
  <dcterms:modified xsi:type="dcterms:W3CDTF">2020-05-07T13:23:52Z</dcterms:modified>
</cp:coreProperties>
</file>